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285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09267-F6FE-4CA9-BD39-998079B58528}" type="datetimeFigureOut">
              <a:rPr lang="it-IT" smtClean="0"/>
              <a:t>01/09/2025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E8050-F795-41F3-8306-0C148C46F7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159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B9BD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B9BD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B9BD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30872" y="343827"/>
            <a:ext cx="9418955" cy="1033144"/>
          </a:xfrm>
          <a:custGeom>
            <a:avLst/>
            <a:gdLst/>
            <a:ahLst/>
            <a:cxnLst/>
            <a:rect l="l" t="t" r="r" b="b"/>
            <a:pathLst>
              <a:path w="9418955" h="1033144">
                <a:moveTo>
                  <a:pt x="9418458" y="16"/>
                </a:moveTo>
                <a:lnTo>
                  <a:pt x="11" y="-11"/>
                </a:lnTo>
                <a:lnTo>
                  <a:pt x="8" y="1033095"/>
                </a:lnTo>
                <a:lnTo>
                  <a:pt x="9418455" y="1033123"/>
                </a:lnTo>
                <a:lnTo>
                  <a:pt x="9418458" y="1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30872" y="3427793"/>
            <a:ext cx="9418955" cy="3788410"/>
          </a:xfrm>
          <a:custGeom>
            <a:avLst/>
            <a:gdLst/>
            <a:ahLst/>
            <a:cxnLst/>
            <a:rect l="l" t="t" r="r" b="b"/>
            <a:pathLst>
              <a:path w="9418955" h="3788409">
                <a:moveTo>
                  <a:pt x="9418449" y="16"/>
                </a:moveTo>
                <a:lnTo>
                  <a:pt x="2" y="-11"/>
                </a:lnTo>
                <a:lnTo>
                  <a:pt x="-9" y="3788017"/>
                </a:lnTo>
                <a:lnTo>
                  <a:pt x="9418437" y="3788045"/>
                </a:lnTo>
                <a:lnTo>
                  <a:pt x="9418449" y="16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B9BD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6421" y="2089530"/>
            <a:ext cx="8220557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B9BD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64596" y="2120630"/>
            <a:ext cx="819238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7030A0"/>
                </a:solidFill>
                <a:latin typeface="Comic Sans MS" panose="030F0702030302020204" pitchFamily="66" charset="0"/>
              </a:rPr>
              <a:t>GUIDA</a:t>
            </a:r>
            <a:r>
              <a:rPr lang="it-IT" dirty="0">
                <a:solidFill>
                  <a:srgbClr val="7030A0"/>
                </a:solidFill>
                <a:latin typeface="Comic Sans MS" panose="030F0702030302020204" pitchFamily="66" charset="0"/>
              </a:rPr>
              <a:t> PER L’</a:t>
            </a:r>
            <a:r>
              <a:rPr spc="-4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dirty="0">
                <a:solidFill>
                  <a:srgbClr val="7030A0"/>
                </a:solidFill>
                <a:latin typeface="Comic Sans MS" panose="030F0702030302020204" pitchFamily="66" charset="0"/>
              </a:rPr>
              <a:t>UTILIZZO</a:t>
            </a:r>
            <a:r>
              <a:rPr lang="it-IT" dirty="0">
                <a:solidFill>
                  <a:srgbClr val="7030A0"/>
                </a:solidFill>
                <a:latin typeface="Comic Sans MS" panose="030F0702030302020204" pitchFamily="66" charset="0"/>
              </a:rPr>
              <a:t> DELLO</a:t>
            </a:r>
            <a:r>
              <a:rPr spc="-4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dirty="0">
                <a:solidFill>
                  <a:srgbClr val="7030A0"/>
                </a:solidFill>
                <a:latin typeface="Comic Sans MS" panose="030F0702030302020204" pitchFamily="66" charset="0"/>
              </a:rPr>
              <a:t>SPORTELLO</a:t>
            </a:r>
            <a:r>
              <a:rPr spc="-25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dirty="0">
                <a:solidFill>
                  <a:srgbClr val="7030A0"/>
                </a:solidFill>
                <a:latin typeface="Comic Sans MS" panose="030F0702030302020204" pitchFamily="66" charset="0"/>
              </a:rPr>
              <a:t>DIGITALE</a:t>
            </a:r>
            <a:r>
              <a:rPr spc="-3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spc="-10" dirty="0">
                <a:solidFill>
                  <a:srgbClr val="7030A0"/>
                </a:solidFill>
                <a:latin typeface="Comic Sans MS" panose="030F0702030302020204" pitchFamily="66" charset="0"/>
              </a:rPr>
              <a:t>AXIOS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0214" y="760546"/>
            <a:ext cx="10096500" cy="3315970"/>
            <a:chOff x="280214" y="760546"/>
            <a:chExt cx="10096500" cy="3315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214" y="760546"/>
              <a:ext cx="10096500" cy="33159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1625" y="893717"/>
              <a:ext cx="738242" cy="13110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80214" y="4195216"/>
            <a:ext cx="10085705" cy="2682240"/>
            <a:chOff x="280214" y="4195216"/>
            <a:chExt cx="10085705" cy="26822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214" y="4195216"/>
              <a:ext cx="10085342" cy="26817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728" y="4603980"/>
              <a:ext cx="685799" cy="330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91592" y="4255010"/>
              <a:ext cx="444500" cy="1905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36102" y="6102997"/>
              <a:ext cx="737235" cy="737870"/>
            </a:xfrm>
            <a:custGeom>
              <a:avLst/>
              <a:gdLst/>
              <a:ahLst/>
              <a:cxnLst/>
              <a:rect l="l" t="t" r="r" b="b"/>
              <a:pathLst>
                <a:path w="737235" h="737870">
                  <a:moveTo>
                    <a:pt x="0" y="737400"/>
                  </a:moveTo>
                  <a:lnTo>
                    <a:pt x="736650" y="737400"/>
                  </a:lnTo>
                  <a:lnTo>
                    <a:pt x="736650" y="0"/>
                  </a:lnTo>
                  <a:lnTo>
                    <a:pt x="0" y="0"/>
                  </a:lnTo>
                  <a:lnTo>
                    <a:pt x="0" y="7374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93700" y="276225"/>
            <a:ext cx="9973081" cy="538609"/>
          </a:xfrm>
          <a:prstGeom prst="rect">
            <a:avLst/>
          </a:prstGeom>
          <a:solidFill>
            <a:srgbClr val="92D050">
              <a:alpha val="7500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ts val="1195"/>
              </a:lnSpc>
            </a:pPr>
            <a:r>
              <a:rPr sz="1200" b="1" dirty="0">
                <a:latin typeface="Comic Sans MS" panose="030F0702030302020204" pitchFamily="66" charset="0"/>
                <a:cs typeface="Calibri"/>
              </a:rPr>
              <a:t>I</a:t>
            </a:r>
            <a:r>
              <a:rPr sz="12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DOCENTI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POSSONO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ACCEDERE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DAL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REGISTRO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ELETTRONICO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SELEZIONANDO</a:t>
            </a:r>
            <a:r>
              <a:rPr sz="1200" b="1" spc="-7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IN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ALTO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A</a:t>
            </a:r>
            <a:r>
              <a:rPr sz="12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DESTRA</a:t>
            </a:r>
            <a:endParaRPr sz="1200" dirty="0">
              <a:latin typeface="Comic Sans MS" panose="030F0702030302020204" pitchFamily="66" charset="0"/>
              <a:cs typeface="Calibri"/>
            </a:endParaRPr>
          </a:p>
          <a:p>
            <a:pPr algn="just">
              <a:lnSpc>
                <a:spcPts val="1540"/>
              </a:lnSpc>
            </a:pPr>
            <a:r>
              <a:rPr sz="1200" b="1" dirty="0">
                <a:latin typeface="Comic Sans MS" panose="030F0702030302020204" pitchFamily="66" charset="0"/>
                <a:cs typeface="Calibri"/>
              </a:rPr>
              <a:t>IL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PULSANTE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SD-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SCUOLA</a:t>
            </a:r>
            <a:r>
              <a:rPr sz="1200" b="1" spc="-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DIGITALE</a:t>
            </a:r>
            <a:r>
              <a:rPr sz="12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(FIGURA</a:t>
            </a:r>
            <a:r>
              <a:rPr sz="1200" b="1" spc="-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1)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E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SUCCESSIVAMENTE</a:t>
            </a:r>
            <a:r>
              <a:rPr sz="1200" b="1" spc="-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IL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RIQUADRO</a:t>
            </a:r>
            <a:r>
              <a:rPr sz="1200" b="1" spc="-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VERDE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spc="-20" dirty="0">
                <a:latin typeface="Comic Sans MS" panose="030F0702030302020204" pitchFamily="66" charset="0"/>
                <a:cs typeface="Calibri"/>
              </a:rPr>
              <a:t>SP</a:t>
            </a:r>
            <a:r>
              <a:rPr lang="it-IT" sz="1200" b="1" spc="-20" dirty="0">
                <a:latin typeface="Comic Sans MS" panose="030F0702030302020204" pitchFamily="66" charset="0"/>
                <a:cs typeface="Calibri"/>
              </a:rPr>
              <a:t>I</a:t>
            </a:r>
            <a:r>
              <a:rPr sz="1200" b="1" spc="-20" dirty="0">
                <a:latin typeface="Comic Sans MS" panose="030F0702030302020204" pitchFamily="66" charset="0"/>
                <a:cs typeface="Calibri"/>
              </a:rPr>
              <a:t>D-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SPORTELLO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DIGITALE</a:t>
            </a:r>
            <a:r>
              <a:rPr sz="12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dirty="0">
                <a:latin typeface="Comic Sans MS" panose="030F0702030302020204" pitchFamily="66" charset="0"/>
                <a:cs typeface="Calibri"/>
              </a:rPr>
              <a:t>(FIGURA</a:t>
            </a:r>
            <a:r>
              <a:rPr sz="12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200" b="1" spc="-25" dirty="0">
                <a:latin typeface="Comic Sans MS" panose="030F0702030302020204" pitchFamily="66" charset="0"/>
                <a:cs typeface="Calibri"/>
              </a:rPr>
              <a:t>2</a:t>
            </a:r>
            <a:r>
              <a:rPr sz="1200" b="1" spc="-25" dirty="0">
                <a:latin typeface="Calibri"/>
                <a:cs typeface="Calibri"/>
              </a:rPr>
              <a:t>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9498" y="822985"/>
            <a:ext cx="201295" cy="213360"/>
          </a:xfrm>
          <a:custGeom>
            <a:avLst/>
            <a:gdLst/>
            <a:ahLst/>
            <a:cxnLst/>
            <a:rect l="l" t="t" r="r" b="b"/>
            <a:pathLst>
              <a:path w="201295" h="213359">
                <a:moveTo>
                  <a:pt x="0" y="212978"/>
                </a:moveTo>
                <a:lnTo>
                  <a:pt x="200837" y="212978"/>
                </a:lnTo>
                <a:lnTo>
                  <a:pt x="200837" y="0"/>
                </a:lnTo>
                <a:lnTo>
                  <a:pt x="0" y="0"/>
                </a:lnTo>
                <a:lnTo>
                  <a:pt x="0" y="212978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88569" y="769607"/>
            <a:ext cx="10092055" cy="3355975"/>
          </a:xfrm>
          <a:prstGeom prst="rect">
            <a:avLst/>
          </a:prstGeom>
          <a:ln w="12700">
            <a:solidFill>
              <a:srgbClr val="1E1C1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>
              <a:latin typeface="Times New Roman"/>
              <a:cs typeface="Times New Roman"/>
            </a:endParaRPr>
          </a:p>
          <a:p>
            <a:pPr marR="97155" algn="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Arial"/>
                <a:cs typeface="Arial"/>
              </a:rPr>
              <a:t>FIGURA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95" y="4215447"/>
            <a:ext cx="10081260" cy="275780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200">
              <a:latin typeface="Times New Roman"/>
              <a:cs typeface="Times New Roman"/>
            </a:endParaRPr>
          </a:p>
          <a:p>
            <a:pPr marR="106680" algn="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FIGURA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06713" y="946302"/>
            <a:ext cx="584200" cy="528955"/>
          </a:xfrm>
          <a:custGeom>
            <a:avLst/>
            <a:gdLst/>
            <a:ahLst/>
            <a:cxnLst/>
            <a:rect l="l" t="t" r="r" b="b"/>
            <a:pathLst>
              <a:path w="584200" h="528955">
                <a:moveTo>
                  <a:pt x="0" y="528815"/>
                </a:moveTo>
                <a:lnTo>
                  <a:pt x="584111" y="0"/>
                </a:lnTo>
              </a:path>
              <a:path w="584200" h="528955">
                <a:moveTo>
                  <a:pt x="495134" y="168440"/>
                </a:moveTo>
                <a:lnTo>
                  <a:pt x="584111" y="0"/>
                </a:lnTo>
                <a:lnTo>
                  <a:pt x="407682" y="71843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7453" y="4884585"/>
            <a:ext cx="1238250" cy="1043940"/>
          </a:xfrm>
          <a:custGeom>
            <a:avLst/>
            <a:gdLst/>
            <a:ahLst/>
            <a:cxnLst/>
            <a:rect l="l" t="t" r="r" b="b"/>
            <a:pathLst>
              <a:path w="1238250" h="1043939">
                <a:moveTo>
                  <a:pt x="0" y="0"/>
                </a:moveTo>
                <a:lnTo>
                  <a:pt x="1237729" y="1043724"/>
                </a:lnTo>
              </a:path>
              <a:path w="1238250" h="1043939">
                <a:moveTo>
                  <a:pt x="1142885" y="878509"/>
                </a:moveTo>
                <a:lnTo>
                  <a:pt x="1237729" y="1043724"/>
                </a:lnTo>
                <a:lnTo>
                  <a:pt x="1058887" y="978128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743170" y="781377"/>
            <a:ext cx="2458720" cy="362585"/>
            <a:chOff x="743170" y="781377"/>
            <a:chExt cx="2458720" cy="362585"/>
          </a:xfrm>
        </p:grpSpPr>
        <p:sp>
          <p:nvSpPr>
            <p:cNvPr id="17" name="object 17"/>
            <p:cNvSpPr/>
            <p:nvPr/>
          </p:nvSpPr>
          <p:spPr>
            <a:xfrm>
              <a:off x="749520" y="787727"/>
              <a:ext cx="2446020" cy="349885"/>
            </a:xfrm>
            <a:custGeom>
              <a:avLst/>
              <a:gdLst/>
              <a:ahLst/>
              <a:cxnLst/>
              <a:rect l="l" t="t" r="r" b="b"/>
              <a:pathLst>
                <a:path w="2446020" h="349884">
                  <a:moveTo>
                    <a:pt x="2445486" y="0"/>
                  </a:moveTo>
                  <a:lnTo>
                    <a:pt x="0" y="0"/>
                  </a:lnTo>
                  <a:lnTo>
                    <a:pt x="0" y="349402"/>
                  </a:lnTo>
                  <a:lnTo>
                    <a:pt x="2445486" y="349402"/>
                  </a:lnTo>
                  <a:lnTo>
                    <a:pt x="24454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9520" y="787727"/>
              <a:ext cx="2446020" cy="349885"/>
            </a:xfrm>
            <a:custGeom>
              <a:avLst/>
              <a:gdLst/>
              <a:ahLst/>
              <a:cxnLst/>
              <a:rect l="l" t="t" r="r" b="b"/>
              <a:pathLst>
                <a:path w="2446020" h="349884">
                  <a:moveTo>
                    <a:pt x="0" y="349402"/>
                  </a:moveTo>
                  <a:lnTo>
                    <a:pt x="2445486" y="349402"/>
                  </a:lnTo>
                  <a:lnTo>
                    <a:pt x="2445486" y="0"/>
                  </a:lnTo>
                  <a:lnTo>
                    <a:pt x="0" y="0"/>
                  </a:lnTo>
                  <a:lnTo>
                    <a:pt x="0" y="349402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029167" y="1433829"/>
            <a:ext cx="8636000" cy="4862195"/>
            <a:chOff x="1029167" y="1433830"/>
            <a:chExt cx="8636000" cy="47472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9167" y="1494599"/>
              <a:ext cx="8636000" cy="46863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800850" y="3076321"/>
              <a:ext cx="2752725" cy="466725"/>
            </a:xfrm>
            <a:custGeom>
              <a:avLst/>
              <a:gdLst/>
              <a:ahLst/>
              <a:cxnLst/>
              <a:rect l="l" t="t" r="r" b="b"/>
              <a:pathLst>
                <a:path w="2752725" h="466725">
                  <a:moveTo>
                    <a:pt x="2752728" y="15"/>
                  </a:moveTo>
                  <a:lnTo>
                    <a:pt x="3" y="7"/>
                  </a:lnTo>
                  <a:lnTo>
                    <a:pt x="1" y="466732"/>
                  </a:lnTo>
                  <a:lnTo>
                    <a:pt x="2752726" y="466740"/>
                  </a:lnTo>
                  <a:lnTo>
                    <a:pt x="2752728" y="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00850" y="3076321"/>
              <a:ext cx="2752725" cy="466725"/>
            </a:xfrm>
            <a:custGeom>
              <a:avLst/>
              <a:gdLst/>
              <a:ahLst/>
              <a:cxnLst/>
              <a:rect l="l" t="t" r="r" b="b"/>
              <a:pathLst>
                <a:path w="2752725" h="466725">
                  <a:moveTo>
                    <a:pt x="1" y="466732"/>
                  </a:moveTo>
                  <a:lnTo>
                    <a:pt x="2752726" y="466740"/>
                  </a:lnTo>
                  <a:lnTo>
                    <a:pt x="2752728" y="15"/>
                  </a:lnTo>
                  <a:lnTo>
                    <a:pt x="3" y="7"/>
                  </a:lnTo>
                  <a:lnTo>
                    <a:pt x="1" y="466732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63234" y="2200529"/>
              <a:ext cx="1283970" cy="762635"/>
            </a:xfrm>
            <a:custGeom>
              <a:avLst/>
              <a:gdLst/>
              <a:ahLst/>
              <a:cxnLst/>
              <a:rect l="l" t="t" r="r" b="b"/>
              <a:pathLst>
                <a:path w="1283970" h="762635">
                  <a:moveTo>
                    <a:pt x="1256035" y="7"/>
                  </a:moveTo>
                  <a:lnTo>
                    <a:pt x="35563" y="688089"/>
                  </a:lnTo>
                  <a:lnTo>
                    <a:pt x="21593" y="663451"/>
                  </a:lnTo>
                  <a:lnTo>
                    <a:pt x="3" y="740794"/>
                  </a:lnTo>
                  <a:lnTo>
                    <a:pt x="77473" y="762384"/>
                  </a:lnTo>
                  <a:lnTo>
                    <a:pt x="63503" y="737619"/>
                  </a:lnTo>
                  <a:lnTo>
                    <a:pt x="1283975" y="49410"/>
                  </a:lnTo>
                  <a:lnTo>
                    <a:pt x="1256035" y="7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63234" y="2200529"/>
              <a:ext cx="1283970" cy="762635"/>
            </a:xfrm>
            <a:custGeom>
              <a:avLst/>
              <a:gdLst/>
              <a:ahLst/>
              <a:cxnLst/>
              <a:rect l="l" t="t" r="r" b="b"/>
              <a:pathLst>
                <a:path w="1283970" h="762635">
                  <a:moveTo>
                    <a:pt x="3" y="740794"/>
                  </a:moveTo>
                  <a:lnTo>
                    <a:pt x="21593" y="663451"/>
                  </a:lnTo>
                  <a:lnTo>
                    <a:pt x="35563" y="688089"/>
                  </a:lnTo>
                  <a:lnTo>
                    <a:pt x="1256035" y="7"/>
                  </a:lnTo>
                  <a:lnTo>
                    <a:pt x="1283975" y="49410"/>
                  </a:lnTo>
                  <a:lnTo>
                    <a:pt x="63503" y="737619"/>
                  </a:lnTo>
                  <a:lnTo>
                    <a:pt x="77473" y="762384"/>
                  </a:lnTo>
                  <a:lnTo>
                    <a:pt x="3" y="740794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70929" y="3181096"/>
              <a:ext cx="514350" cy="95250"/>
            </a:xfrm>
            <a:custGeom>
              <a:avLst/>
              <a:gdLst/>
              <a:ahLst/>
              <a:cxnLst/>
              <a:rect l="l" t="t" r="r" b="b"/>
              <a:pathLst>
                <a:path w="514350" h="95250">
                  <a:moveTo>
                    <a:pt x="47628" y="5"/>
                  </a:moveTo>
                  <a:lnTo>
                    <a:pt x="2" y="47630"/>
                  </a:lnTo>
                  <a:lnTo>
                    <a:pt x="47627" y="95255"/>
                  </a:lnTo>
                  <a:lnTo>
                    <a:pt x="47627" y="71506"/>
                  </a:lnTo>
                  <a:lnTo>
                    <a:pt x="514352" y="71507"/>
                  </a:lnTo>
                  <a:lnTo>
                    <a:pt x="514352" y="23882"/>
                  </a:lnTo>
                  <a:lnTo>
                    <a:pt x="47627" y="23881"/>
                  </a:lnTo>
                  <a:lnTo>
                    <a:pt x="47628" y="5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70929" y="3181096"/>
              <a:ext cx="514350" cy="95250"/>
            </a:xfrm>
            <a:custGeom>
              <a:avLst/>
              <a:gdLst/>
              <a:ahLst/>
              <a:cxnLst/>
              <a:rect l="l" t="t" r="r" b="b"/>
              <a:pathLst>
                <a:path w="514350" h="95250">
                  <a:moveTo>
                    <a:pt x="2" y="47630"/>
                  </a:moveTo>
                  <a:lnTo>
                    <a:pt x="47628" y="5"/>
                  </a:lnTo>
                  <a:lnTo>
                    <a:pt x="47627" y="23881"/>
                  </a:lnTo>
                  <a:lnTo>
                    <a:pt x="514352" y="23882"/>
                  </a:lnTo>
                  <a:lnTo>
                    <a:pt x="514352" y="71507"/>
                  </a:lnTo>
                  <a:lnTo>
                    <a:pt x="47627" y="71506"/>
                  </a:lnTo>
                  <a:lnTo>
                    <a:pt x="47627" y="95255"/>
                  </a:lnTo>
                  <a:lnTo>
                    <a:pt x="2" y="4763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93535" y="3464052"/>
              <a:ext cx="934085" cy="377190"/>
            </a:xfrm>
            <a:custGeom>
              <a:avLst/>
              <a:gdLst/>
              <a:ahLst/>
              <a:cxnLst/>
              <a:rect l="l" t="t" r="r" b="b"/>
              <a:pathLst>
                <a:path w="934084" h="377189">
                  <a:moveTo>
                    <a:pt x="68963" y="5"/>
                  </a:moveTo>
                  <a:lnTo>
                    <a:pt x="2" y="33660"/>
                  </a:lnTo>
                  <a:lnTo>
                    <a:pt x="33783" y="102621"/>
                  </a:lnTo>
                  <a:lnTo>
                    <a:pt x="42546" y="76967"/>
                  </a:lnTo>
                  <a:lnTo>
                    <a:pt x="916179" y="376817"/>
                  </a:lnTo>
                  <a:lnTo>
                    <a:pt x="933832" y="325382"/>
                  </a:lnTo>
                  <a:lnTo>
                    <a:pt x="60200" y="25659"/>
                  </a:lnTo>
                  <a:lnTo>
                    <a:pt x="68963" y="5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93535" y="3464052"/>
              <a:ext cx="934085" cy="377190"/>
            </a:xfrm>
            <a:custGeom>
              <a:avLst/>
              <a:gdLst/>
              <a:ahLst/>
              <a:cxnLst/>
              <a:rect l="l" t="t" r="r" b="b"/>
              <a:pathLst>
                <a:path w="934084" h="377189">
                  <a:moveTo>
                    <a:pt x="2" y="33660"/>
                  </a:moveTo>
                  <a:lnTo>
                    <a:pt x="68963" y="5"/>
                  </a:lnTo>
                  <a:lnTo>
                    <a:pt x="60200" y="25659"/>
                  </a:lnTo>
                  <a:lnTo>
                    <a:pt x="933832" y="325382"/>
                  </a:lnTo>
                  <a:lnTo>
                    <a:pt x="916179" y="376817"/>
                  </a:lnTo>
                  <a:lnTo>
                    <a:pt x="42546" y="76967"/>
                  </a:lnTo>
                  <a:lnTo>
                    <a:pt x="33783" y="102621"/>
                  </a:lnTo>
                  <a:lnTo>
                    <a:pt x="2" y="3366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28749" y="1440180"/>
              <a:ext cx="419734" cy="3190240"/>
            </a:xfrm>
            <a:custGeom>
              <a:avLst/>
              <a:gdLst/>
              <a:ahLst/>
              <a:cxnLst/>
              <a:rect l="l" t="t" r="r" b="b"/>
              <a:pathLst>
                <a:path w="419735" h="3190240">
                  <a:moveTo>
                    <a:pt x="46998" y="-7"/>
                  </a:moveTo>
                  <a:lnTo>
                    <a:pt x="8" y="5199"/>
                  </a:lnTo>
                  <a:lnTo>
                    <a:pt x="349248" y="3145275"/>
                  </a:lnTo>
                  <a:lnTo>
                    <a:pt x="325753" y="3147942"/>
                  </a:lnTo>
                  <a:lnTo>
                    <a:pt x="377950" y="3189725"/>
                  </a:lnTo>
                  <a:lnTo>
                    <a:pt x="419733" y="3137528"/>
                  </a:lnTo>
                  <a:lnTo>
                    <a:pt x="396238" y="3140068"/>
                  </a:lnTo>
                  <a:lnTo>
                    <a:pt x="46998" y="-7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28749" y="1440180"/>
              <a:ext cx="419734" cy="3190240"/>
            </a:xfrm>
            <a:custGeom>
              <a:avLst/>
              <a:gdLst/>
              <a:ahLst/>
              <a:cxnLst/>
              <a:rect l="l" t="t" r="r" b="b"/>
              <a:pathLst>
                <a:path w="419735" h="3190240">
                  <a:moveTo>
                    <a:pt x="377950" y="3189725"/>
                  </a:moveTo>
                  <a:lnTo>
                    <a:pt x="325753" y="3147942"/>
                  </a:lnTo>
                  <a:lnTo>
                    <a:pt x="349248" y="3145275"/>
                  </a:lnTo>
                  <a:lnTo>
                    <a:pt x="8" y="5199"/>
                  </a:lnTo>
                  <a:lnTo>
                    <a:pt x="46998" y="-7"/>
                  </a:lnTo>
                  <a:lnTo>
                    <a:pt x="396238" y="3140068"/>
                  </a:lnTo>
                  <a:lnTo>
                    <a:pt x="419733" y="3137528"/>
                  </a:lnTo>
                  <a:lnTo>
                    <a:pt x="377950" y="318972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4307" y="3078374"/>
              <a:ext cx="1547895" cy="4129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245" y="2823204"/>
              <a:ext cx="944613" cy="19854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859269" y="1927606"/>
            <a:ext cx="2305050" cy="388761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82245" marR="172720" indent="187325">
              <a:lnSpc>
                <a:spcPct val="110000"/>
              </a:lnSpc>
              <a:spcBef>
                <a:spcPts val="200"/>
              </a:spcBef>
            </a:pPr>
            <a:r>
              <a:rPr sz="1100" b="1" dirty="0">
                <a:latin typeface="Calibri"/>
                <a:cs typeface="Calibri"/>
              </a:rPr>
              <a:t>Codice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Fiscale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della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Scuola: </a:t>
            </a:r>
            <a:r>
              <a:rPr sz="1100" b="1" dirty="0">
                <a:latin typeface="Calibri"/>
                <a:cs typeface="Calibri"/>
              </a:rPr>
              <a:t>Impostare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il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valore: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lang="it-IT" sz="1100" b="1" spc="-10" dirty="0">
                <a:latin typeface="Calibri"/>
                <a:cs typeface="Calibri"/>
              </a:rPr>
              <a:t>91046190541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49695" y="3918330"/>
            <a:ext cx="2714625" cy="51435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334"/>
              </a:spcBef>
            </a:pPr>
            <a:r>
              <a:rPr sz="1100" b="1" dirty="0">
                <a:latin typeface="Calibri"/>
                <a:cs typeface="Calibri"/>
              </a:rPr>
              <a:t>Password: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Impostare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la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password</a:t>
            </a:r>
            <a:endParaRPr sz="1100">
              <a:latin typeface="Calibri"/>
              <a:cs typeface="Calibri"/>
            </a:endParaRPr>
          </a:p>
          <a:p>
            <a:pPr marL="706120">
              <a:lnSpc>
                <a:spcPct val="100000"/>
              </a:lnSpc>
              <a:spcBef>
                <a:spcPts val="305"/>
              </a:spcBef>
            </a:pPr>
            <a:r>
              <a:rPr sz="1100" b="1" dirty="0">
                <a:latin typeface="Calibri"/>
                <a:cs typeface="Calibri"/>
              </a:rPr>
              <a:t>fornita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dalla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Segreteria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32373" y="3089883"/>
            <a:ext cx="2018030" cy="394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10000"/>
              </a:lnSpc>
              <a:spcBef>
                <a:spcPts val="100"/>
              </a:spcBef>
            </a:pPr>
            <a:r>
              <a:rPr sz="1100" b="1" dirty="0">
                <a:latin typeface="Calibri"/>
                <a:cs typeface="Calibri"/>
              </a:rPr>
              <a:t>Codice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Utente: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Impostare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il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codice </a:t>
            </a:r>
            <a:r>
              <a:rPr sz="1100" b="1" dirty="0">
                <a:latin typeface="Calibri"/>
                <a:cs typeface="Calibri"/>
              </a:rPr>
              <a:t>utente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fornito dalla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Segreteria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09700" y="4635880"/>
            <a:ext cx="4943475" cy="2952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325"/>
              </a:spcBef>
            </a:pP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https://sportellodigitale.axioscloud.it/Pages/SD/SD_Login.aspx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57814" y="508105"/>
            <a:ext cx="8163559" cy="228268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dirty="0">
                <a:latin typeface="Comic Sans MS" panose="030F0702030302020204" pitchFamily="66" charset="0"/>
                <a:cs typeface="Calibri"/>
              </a:rPr>
              <a:t>DOVE I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NSERIRE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LE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CREDENZIALI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ACCESSO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9A7409-ADC9-46CB-913F-5141CCDF6105}"/>
              </a:ext>
            </a:extLst>
          </p:cNvPr>
          <p:cNvSpPr txBox="1"/>
          <p:nvPr/>
        </p:nvSpPr>
        <p:spPr>
          <a:xfrm>
            <a:off x="1917700" y="5305425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highlight>
                  <a:srgbClr val="FFFF00"/>
                </a:highlight>
              </a:rPr>
              <a:t>è possibile accedere anche tramite SPID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3968" y="540969"/>
            <a:ext cx="8627110" cy="217170"/>
            <a:chOff x="963968" y="540969"/>
            <a:chExt cx="8627110" cy="217170"/>
          </a:xfrm>
        </p:grpSpPr>
        <p:sp>
          <p:nvSpPr>
            <p:cNvPr id="3" name="object 3"/>
            <p:cNvSpPr/>
            <p:nvPr/>
          </p:nvSpPr>
          <p:spPr>
            <a:xfrm>
              <a:off x="963968" y="576452"/>
              <a:ext cx="8627110" cy="178435"/>
            </a:xfrm>
            <a:custGeom>
              <a:avLst/>
              <a:gdLst/>
              <a:ahLst/>
              <a:cxnLst/>
              <a:rect l="l" t="t" r="r" b="b"/>
              <a:pathLst>
                <a:path w="8627110" h="178434">
                  <a:moveTo>
                    <a:pt x="8626907" y="0"/>
                  </a:moveTo>
                  <a:lnTo>
                    <a:pt x="4244695" y="0"/>
                  </a:lnTo>
                  <a:lnTo>
                    <a:pt x="3519347" y="0"/>
                  </a:lnTo>
                  <a:lnTo>
                    <a:pt x="0" y="0"/>
                  </a:lnTo>
                  <a:lnTo>
                    <a:pt x="0" y="178308"/>
                  </a:lnTo>
                  <a:lnTo>
                    <a:pt x="3519347" y="178308"/>
                  </a:lnTo>
                  <a:lnTo>
                    <a:pt x="4244695" y="178308"/>
                  </a:lnTo>
                  <a:lnTo>
                    <a:pt x="8626907" y="178308"/>
                  </a:lnTo>
                  <a:lnTo>
                    <a:pt x="862690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68806" y="540969"/>
              <a:ext cx="7956550" cy="217170"/>
            </a:xfrm>
            <a:custGeom>
              <a:avLst/>
              <a:gdLst/>
              <a:ahLst/>
              <a:cxnLst/>
              <a:rect l="l" t="t" r="r" b="b"/>
              <a:pathLst>
                <a:path w="7956550" h="217170">
                  <a:moveTo>
                    <a:pt x="7956179" y="14"/>
                  </a:moveTo>
                  <a:lnTo>
                    <a:pt x="10" y="-9"/>
                  </a:lnTo>
                  <a:lnTo>
                    <a:pt x="10" y="216703"/>
                  </a:lnTo>
                  <a:lnTo>
                    <a:pt x="7956179" y="216727"/>
                  </a:lnTo>
                  <a:lnTo>
                    <a:pt x="7956179" y="1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33400" y="1745488"/>
            <a:ext cx="9626600" cy="5024120"/>
            <a:chOff x="542367" y="1580092"/>
            <a:chExt cx="9626600" cy="50241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367" y="1580092"/>
              <a:ext cx="9626600" cy="4927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66950" y="3381248"/>
              <a:ext cx="1304925" cy="142875"/>
            </a:xfrm>
            <a:custGeom>
              <a:avLst/>
              <a:gdLst/>
              <a:ahLst/>
              <a:cxnLst/>
              <a:rect l="l" t="t" r="r" b="b"/>
              <a:pathLst>
                <a:path w="1304925" h="142875">
                  <a:moveTo>
                    <a:pt x="1304927" y="-2"/>
                  </a:moveTo>
                  <a:lnTo>
                    <a:pt x="2" y="-6"/>
                  </a:lnTo>
                  <a:lnTo>
                    <a:pt x="2" y="142868"/>
                  </a:lnTo>
                  <a:lnTo>
                    <a:pt x="1304927" y="142872"/>
                  </a:lnTo>
                  <a:lnTo>
                    <a:pt x="1304927" y="-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66950" y="3381248"/>
              <a:ext cx="1304925" cy="142875"/>
            </a:xfrm>
            <a:custGeom>
              <a:avLst/>
              <a:gdLst/>
              <a:ahLst/>
              <a:cxnLst/>
              <a:rect l="l" t="t" r="r" b="b"/>
              <a:pathLst>
                <a:path w="1304925" h="142875">
                  <a:moveTo>
                    <a:pt x="2" y="142868"/>
                  </a:moveTo>
                  <a:lnTo>
                    <a:pt x="1304927" y="142872"/>
                  </a:lnTo>
                  <a:lnTo>
                    <a:pt x="1304927" y="-2"/>
                  </a:lnTo>
                  <a:lnTo>
                    <a:pt x="2" y="-6"/>
                  </a:lnTo>
                  <a:lnTo>
                    <a:pt x="2" y="14286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05900" y="1685798"/>
              <a:ext cx="466725" cy="114300"/>
            </a:xfrm>
            <a:custGeom>
              <a:avLst/>
              <a:gdLst/>
              <a:ahLst/>
              <a:cxnLst/>
              <a:rect l="l" t="t" r="r" b="b"/>
              <a:pathLst>
                <a:path w="466725" h="114300">
                  <a:moveTo>
                    <a:pt x="466732" y="15"/>
                  </a:moveTo>
                  <a:lnTo>
                    <a:pt x="7" y="14"/>
                  </a:lnTo>
                  <a:lnTo>
                    <a:pt x="7" y="114314"/>
                  </a:lnTo>
                  <a:lnTo>
                    <a:pt x="466732" y="114315"/>
                  </a:lnTo>
                  <a:lnTo>
                    <a:pt x="466732" y="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29217" y="1685812"/>
              <a:ext cx="4344035" cy="4915535"/>
            </a:xfrm>
            <a:custGeom>
              <a:avLst/>
              <a:gdLst/>
              <a:ahLst/>
              <a:cxnLst/>
              <a:rect l="l" t="t" r="r" b="b"/>
              <a:pathLst>
                <a:path w="4344034" h="4915534">
                  <a:moveTo>
                    <a:pt x="3876689" y="114300"/>
                  </a:moveTo>
                  <a:lnTo>
                    <a:pt x="4343414" y="114301"/>
                  </a:lnTo>
                  <a:lnTo>
                    <a:pt x="4343414" y="1"/>
                  </a:lnTo>
                  <a:lnTo>
                    <a:pt x="3876689" y="0"/>
                  </a:lnTo>
                  <a:lnTo>
                    <a:pt x="3876689" y="114300"/>
                  </a:lnTo>
                  <a:close/>
                </a:path>
                <a:path w="4344034" h="4915534">
                  <a:moveTo>
                    <a:pt x="0" y="4914926"/>
                  </a:moveTo>
                  <a:lnTo>
                    <a:pt x="866775" y="4914929"/>
                  </a:lnTo>
                  <a:lnTo>
                    <a:pt x="866775" y="4838729"/>
                  </a:lnTo>
                  <a:lnTo>
                    <a:pt x="0" y="4838726"/>
                  </a:lnTo>
                  <a:lnTo>
                    <a:pt x="0" y="4914926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496050" y="3800347"/>
            <a:ext cx="3270250" cy="387541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1184275" marR="382270" indent="-794385" algn="just">
              <a:lnSpc>
                <a:spcPct val="110000"/>
              </a:lnSpc>
              <a:spcBef>
                <a:spcPts val="204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Spuntare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questa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casella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procedere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al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salvataggio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937375" y="4253992"/>
            <a:ext cx="432434" cy="769620"/>
            <a:chOff x="7937375" y="4253992"/>
            <a:chExt cx="432434" cy="769620"/>
          </a:xfrm>
        </p:grpSpPr>
        <p:sp>
          <p:nvSpPr>
            <p:cNvPr id="13" name="object 13"/>
            <p:cNvSpPr/>
            <p:nvPr/>
          </p:nvSpPr>
          <p:spPr>
            <a:xfrm>
              <a:off x="7943725" y="4260342"/>
              <a:ext cx="419734" cy="756920"/>
            </a:xfrm>
            <a:custGeom>
              <a:avLst/>
              <a:gdLst/>
              <a:ahLst/>
              <a:cxnLst/>
              <a:rect l="l" t="t" r="r" b="b"/>
              <a:pathLst>
                <a:path w="419734" h="756920">
                  <a:moveTo>
                    <a:pt x="399412" y="11"/>
                  </a:moveTo>
                  <a:lnTo>
                    <a:pt x="9901" y="731784"/>
                  </a:lnTo>
                  <a:lnTo>
                    <a:pt x="-2" y="726450"/>
                  </a:lnTo>
                  <a:lnTo>
                    <a:pt x="9266" y="756930"/>
                  </a:lnTo>
                  <a:lnTo>
                    <a:pt x="39873" y="747659"/>
                  </a:lnTo>
                  <a:lnTo>
                    <a:pt x="29840" y="742325"/>
                  </a:lnTo>
                  <a:lnTo>
                    <a:pt x="419351" y="10552"/>
                  </a:lnTo>
                  <a:lnTo>
                    <a:pt x="399412" y="11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43725" y="4260342"/>
              <a:ext cx="419734" cy="756920"/>
            </a:xfrm>
            <a:custGeom>
              <a:avLst/>
              <a:gdLst/>
              <a:ahLst/>
              <a:cxnLst/>
              <a:rect l="l" t="t" r="r" b="b"/>
              <a:pathLst>
                <a:path w="419734" h="756920">
                  <a:moveTo>
                    <a:pt x="-2" y="726450"/>
                  </a:moveTo>
                  <a:lnTo>
                    <a:pt x="9901" y="731784"/>
                  </a:lnTo>
                  <a:lnTo>
                    <a:pt x="399412" y="11"/>
                  </a:lnTo>
                  <a:lnTo>
                    <a:pt x="419351" y="10552"/>
                  </a:lnTo>
                  <a:lnTo>
                    <a:pt x="29840" y="742325"/>
                  </a:lnTo>
                  <a:lnTo>
                    <a:pt x="39873" y="747659"/>
                  </a:lnTo>
                  <a:lnTo>
                    <a:pt x="9266" y="756930"/>
                  </a:lnTo>
                  <a:lnTo>
                    <a:pt x="-2" y="72645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951273" y="519173"/>
            <a:ext cx="8652510" cy="443711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AL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PRIMO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ACCESSO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lang="it-IT" sz="1400" b="1" dirty="0">
                <a:latin typeface="Comic Sans MS" panose="030F0702030302020204" pitchFamily="66" charset="0"/>
                <a:cs typeface="Calibri"/>
              </a:rPr>
              <a:t>E’ NECESSARIO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ACCETTARE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IL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CONSENSO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ALLA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PRIVACY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E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LE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CONDIZIONI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D’USO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DELLA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PIATTAFORMA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50983" y="753427"/>
            <a:ext cx="3837304" cy="178435"/>
          </a:xfrm>
          <a:custGeom>
            <a:avLst/>
            <a:gdLst/>
            <a:ahLst/>
            <a:cxnLst/>
            <a:rect l="l" t="t" r="r" b="b"/>
            <a:pathLst>
              <a:path w="3837304" h="178434">
                <a:moveTo>
                  <a:pt x="3837000" y="0"/>
                </a:moveTo>
                <a:lnTo>
                  <a:pt x="3129115" y="0"/>
                </a:lnTo>
                <a:lnTo>
                  <a:pt x="2677109" y="0"/>
                </a:lnTo>
                <a:lnTo>
                  <a:pt x="0" y="0"/>
                </a:lnTo>
                <a:lnTo>
                  <a:pt x="0" y="178308"/>
                </a:lnTo>
                <a:lnTo>
                  <a:pt x="2677109" y="178308"/>
                </a:lnTo>
                <a:lnTo>
                  <a:pt x="3129115" y="178308"/>
                </a:lnTo>
                <a:lnTo>
                  <a:pt x="3837000" y="178308"/>
                </a:lnTo>
                <a:lnTo>
                  <a:pt x="3837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570289" y="1782167"/>
            <a:ext cx="9728200" cy="4254500"/>
            <a:chOff x="570289" y="1782167"/>
            <a:chExt cx="9728200" cy="42545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0289" y="1782167"/>
              <a:ext cx="9728200" cy="4254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9213" y="3039970"/>
              <a:ext cx="419100" cy="12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9213" y="3416687"/>
              <a:ext cx="419100" cy="127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0293" y="4164162"/>
              <a:ext cx="997160" cy="13295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4895" y="4529799"/>
              <a:ext cx="1251991" cy="132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6897" y="1892780"/>
              <a:ext cx="465341" cy="1661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8748" y="3540848"/>
              <a:ext cx="962660" cy="76200"/>
            </a:xfrm>
            <a:custGeom>
              <a:avLst/>
              <a:gdLst/>
              <a:ahLst/>
              <a:cxnLst/>
              <a:rect l="l" t="t" r="r" b="b"/>
              <a:pathLst>
                <a:path w="962660" h="76200">
                  <a:moveTo>
                    <a:pt x="962304" y="0"/>
                  </a:moveTo>
                  <a:lnTo>
                    <a:pt x="0" y="0"/>
                  </a:lnTo>
                  <a:lnTo>
                    <a:pt x="0" y="75933"/>
                  </a:lnTo>
                  <a:lnTo>
                    <a:pt x="962304" y="75933"/>
                  </a:lnTo>
                  <a:lnTo>
                    <a:pt x="962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08748" y="3540848"/>
              <a:ext cx="962660" cy="76200"/>
            </a:xfrm>
            <a:custGeom>
              <a:avLst/>
              <a:gdLst/>
              <a:ahLst/>
              <a:cxnLst/>
              <a:rect l="l" t="t" r="r" b="b"/>
              <a:pathLst>
                <a:path w="962660" h="76200">
                  <a:moveTo>
                    <a:pt x="0" y="75933"/>
                  </a:moveTo>
                  <a:lnTo>
                    <a:pt x="962304" y="75933"/>
                  </a:lnTo>
                  <a:lnTo>
                    <a:pt x="962304" y="0"/>
                  </a:lnTo>
                  <a:lnTo>
                    <a:pt x="0" y="0"/>
                  </a:lnTo>
                  <a:lnTo>
                    <a:pt x="0" y="7593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438277" y="696156"/>
            <a:ext cx="3867785" cy="443711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VERIFICARE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DATI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INSERITI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NEL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PROFILO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E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SALVARE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8017" y="1440379"/>
            <a:ext cx="9080500" cy="4711700"/>
            <a:chOff x="808017" y="1440379"/>
            <a:chExt cx="9080500" cy="4711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017" y="1440379"/>
              <a:ext cx="9080500" cy="47117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75688" y="2649728"/>
              <a:ext cx="1021715" cy="1177290"/>
            </a:xfrm>
            <a:custGeom>
              <a:avLst/>
              <a:gdLst/>
              <a:ahLst/>
              <a:cxnLst/>
              <a:rect l="l" t="t" r="r" b="b"/>
              <a:pathLst>
                <a:path w="1021714" h="1177289">
                  <a:moveTo>
                    <a:pt x="4703" y="-8"/>
                  </a:moveTo>
                  <a:lnTo>
                    <a:pt x="4" y="62602"/>
                  </a:lnTo>
                  <a:lnTo>
                    <a:pt x="16895" y="48124"/>
                  </a:lnTo>
                  <a:lnTo>
                    <a:pt x="987553" y="1177284"/>
                  </a:lnTo>
                  <a:lnTo>
                    <a:pt x="1021335" y="1148328"/>
                  </a:lnTo>
                  <a:lnTo>
                    <a:pt x="50550" y="19168"/>
                  </a:lnTo>
                  <a:lnTo>
                    <a:pt x="67441" y="4690"/>
                  </a:lnTo>
                  <a:lnTo>
                    <a:pt x="4703" y="-8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75688" y="2649728"/>
              <a:ext cx="1021715" cy="1177290"/>
            </a:xfrm>
            <a:custGeom>
              <a:avLst/>
              <a:gdLst/>
              <a:ahLst/>
              <a:cxnLst/>
              <a:rect l="l" t="t" r="r" b="b"/>
              <a:pathLst>
                <a:path w="1021714" h="1177289">
                  <a:moveTo>
                    <a:pt x="4703" y="-8"/>
                  </a:moveTo>
                  <a:lnTo>
                    <a:pt x="4" y="62602"/>
                  </a:lnTo>
                  <a:lnTo>
                    <a:pt x="16895" y="48124"/>
                  </a:lnTo>
                  <a:lnTo>
                    <a:pt x="987553" y="1177284"/>
                  </a:lnTo>
                  <a:lnTo>
                    <a:pt x="1021335" y="1148328"/>
                  </a:lnTo>
                  <a:lnTo>
                    <a:pt x="50550" y="19168"/>
                  </a:lnTo>
                  <a:lnTo>
                    <a:pt x="67441" y="4690"/>
                  </a:lnTo>
                  <a:lnTo>
                    <a:pt x="4703" y="-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76525" y="3600323"/>
            <a:ext cx="3171825" cy="760593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124460" marR="120650" algn="ctr">
              <a:lnSpc>
                <a:spcPct val="109600"/>
              </a:lnSpc>
              <a:spcBef>
                <a:spcPts val="210"/>
              </a:spcBef>
            </a:pPr>
            <a:r>
              <a:rPr sz="1100" b="1" dirty="0">
                <a:latin typeface="Comic Sans MS" panose="030F0702030302020204" pitchFamily="66" charset="0"/>
                <a:cs typeface="Calibri"/>
              </a:rPr>
              <a:t>Cliccando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sulla</a:t>
            </a:r>
            <a:r>
              <a:rPr sz="11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voce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menù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“Nuova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Istanza”</a:t>
            </a:r>
            <a:r>
              <a:rPr sz="11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si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può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inviare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una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richiesta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assenza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alla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Segreteria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Digitale</a:t>
            </a:r>
            <a:r>
              <a:rPr sz="11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della</a:t>
            </a:r>
            <a:r>
              <a:rPr sz="11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Scuola</a:t>
            </a:r>
            <a:endParaRPr sz="11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19600" y="5029073"/>
            <a:ext cx="4486275" cy="573106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54405" marR="267970" indent="-680085">
              <a:lnSpc>
                <a:spcPct val="110000"/>
              </a:lnSpc>
              <a:spcBef>
                <a:spcPts val="200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alternativa</a:t>
            </a:r>
            <a:r>
              <a:rPr sz="1100" b="1" spc="-3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si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può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scegliere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direttamente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la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tipologia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istanza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da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inoltrare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dal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menù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destra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della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schermata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62986" y="1587373"/>
            <a:ext cx="4581525" cy="4745355"/>
            <a:chOff x="5062986" y="1587373"/>
            <a:chExt cx="4581525" cy="4745355"/>
          </a:xfrm>
        </p:grpSpPr>
        <p:sp>
          <p:nvSpPr>
            <p:cNvPr id="9" name="object 9"/>
            <p:cNvSpPr/>
            <p:nvPr/>
          </p:nvSpPr>
          <p:spPr>
            <a:xfrm>
              <a:off x="7687817" y="4038346"/>
              <a:ext cx="464820" cy="898525"/>
            </a:xfrm>
            <a:custGeom>
              <a:avLst/>
              <a:gdLst/>
              <a:ahLst/>
              <a:cxnLst/>
              <a:rect l="l" t="t" r="r" b="b"/>
              <a:pathLst>
                <a:path w="464820" h="898525">
                  <a:moveTo>
                    <a:pt x="27051" y="9"/>
                  </a:moveTo>
                  <a:lnTo>
                    <a:pt x="0" y="74304"/>
                  </a:lnTo>
                  <a:lnTo>
                    <a:pt x="25273" y="62493"/>
                  </a:lnTo>
                  <a:lnTo>
                    <a:pt x="413893" y="898536"/>
                  </a:lnTo>
                  <a:lnTo>
                    <a:pt x="464563" y="875041"/>
                  </a:lnTo>
                  <a:lnTo>
                    <a:pt x="75946" y="38872"/>
                  </a:lnTo>
                  <a:lnTo>
                    <a:pt x="101346" y="27188"/>
                  </a:lnTo>
                  <a:lnTo>
                    <a:pt x="27051" y="9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87817" y="4038346"/>
              <a:ext cx="464820" cy="898525"/>
            </a:xfrm>
            <a:custGeom>
              <a:avLst/>
              <a:gdLst/>
              <a:ahLst/>
              <a:cxnLst/>
              <a:rect l="l" t="t" r="r" b="b"/>
              <a:pathLst>
                <a:path w="464820" h="898525">
                  <a:moveTo>
                    <a:pt x="413893" y="898536"/>
                  </a:moveTo>
                  <a:lnTo>
                    <a:pt x="25273" y="62493"/>
                  </a:lnTo>
                  <a:lnTo>
                    <a:pt x="0" y="74304"/>
                  </a:lnTo>
                  <a:lnTo>
                    <a:pt x="27051" y="9"/>
                  </a:lnTo>
                  <a:lnTo>
                    <a:pt x="101346" y="27188"/>
                  </a:lnTo>
                  <a:lnTo>
                    <a:pt x="75946" y="38872"/>
                  </a:lnTo>
                  <a:lnTo>
                    <a:pt x="464563" y="875041"/>
                  </a:lnTo>
                  <a:lnTo>
                    <a:pt x="413893" y="898536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801100" y="1590548"/>
              <a:ext cx="571500" cy="95250"/>
            </a:xfrm>
            <a:custGeom>
              <a:avLst/>
              <a:gdLst/>
              <a:ahLst/>
              <a:cxnLst/>
              <a:rect l="l" t="t" r="r" b="b"/>
              <a:pathLst>
                <a:path w="571500" h="95250">
                  <a:moveTo>
                    <a:pt x="571507" y="14"/>
                  </a:moveTo>
                  <a:lnTo>
                    <a:pt x="7" y="13"/>
                  </a:lnTo>
                  <a:lnTo>
                    <a:pt x="7" y="95263"/>
                  </a:lnTo>
                  <a:lnTo>
                    <a:pt x="571507" y="95264"/>
                  </a:lnTo>
                  <a:lnTo>
                    <a:pt x="571507" y="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19693" y="1590561"/>
              <a:ext cx="4153535" cy="4676775"/>
            </a:xfrm>
            <a:custGeom>
              <a:avLst/>
              <a:gdLst/>
              <a:ahLst/>
              <a:cxnLst/>
              <a:rect l="l" t="t" r="r" b="b"/>
              <a:pathLst>
                <a:path w="4153534" h="4676775">
                  <a:moveTo>
                    <a:pt x="3581413" y="95250"/>
                  </a:moveTo>
                  <a:lnTo>
                    <a:pt x="4152913" y="95251"/>
                  </a:lnTo>
                  <a:lnTo>
                    <a:pt x="4152914" y="1"/>
                  </a:lnTo>
                  <a:lnTo>
                    <a:pt x="3581414" y="0"/>
                  </a:lnTo>
                  <a:lnTo>
                    <a:pt x="3581413" y="95250"/>
                  </a:lnTo>
                  <a:close/>
                </a:path>
                <a:path w="4153534" h="4676775">
                  <a:moveTo>
                    <a:pt x="0" y="4676764"/>
                  </a:moveTo>
                  <a:lnTo>
                    <a:pt x="904875" y="4676766"/>
                  </a:lnTo>
                  <a:lnTo>
                    <a:pt x="904875" y="4591041"/>
                  </a:lnTo>
                  <a:lnTo>
                    <a:pt x="0" y="4591039"/>
                  </a:lnTo>
                  <a:lnTo>
                    <a:pt x="0" y="4676764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0181" y="2068064"/>
              <a:ext cx="3504138" cy="195896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2986" y="6167562"/>
              <a:ext cx="1257300" cy="1651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011677" y="540969"/>
            <a:ext cx="4670425" cy="41036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10"/>
              </a:lnSpc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A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QUESTO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PUNTO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SI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PRESENTERA’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LA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SEGUENTE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SCHERMATA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97215" y="576453"/>
            <a:ext cx="459105" cy="178435"/>
          </a:xfrm>
          <a:custGeom>
            <a:avLst/>
            <a:gdLst/>
            <a:ahLst/>
            <a:cxnLst/>
            <a:rect l="l" t="t" r="r" b="b"/>
            <a:pathLst>
              <a:path w="459104" h="178434">
                <a:moveTo>
                  <a:pt x="458787" y="0"/>
                </a:moveTo>
                <a:lnTo>
                  <a:pt x="0" y="0"/>
                </a:lnTo>
                <a:lnTo>
                  <a:pt x="0" y="178307"/>
                </a:lnTo>
                <a:lnTo>
                  <a:pt x="458787" y="178307"/>
                </a:lnTo>
                <a:lnTo>
                  <a:pt x="45878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12745" y="540969"/>
            <a:ext cx="5869940" cy="217170"/>
            <a:chOff x="2412745" y="540969"/>
            <a:chExt cx="5869940" cy="217170"/>
          </a:xfrm>
        </p:grpSpPr>
        <p:sp>
          <p:nvSpPr>
            <p:cNvPr id="4" name="object 4"/>
            <p:cNvSpPr/>
            <p:nvPr/>
          </p:nvSpPr>
          <p:spPr>
            <a:xfrm>
              <a:off x="5361685" y="576453"/>
              <a:ext cx="474345" cy="178435"/>
            </a:xfrm>
            <a:custGeom>
              <a:avLst/>
              <a:gdLst/>
              <a:ahLst/>
              <a:cxnLst/>
              <a:rect l="l" t="t" r="r" b="b"/>
              <a:pathLst>
                <a:path w="474345" h="178434">
                  <a:moveTo>
                    <a:pt x="474116" y="0"/>
                  </a:moveTo>
                  <a:lnTo>
                    <a:pt x="0" y="0"/>
                  </a:lnTo>
                  <a:lnTo>
                    <a:pt x="0" y="178307"/>
                  </a:lnTo>
                  <a:lnTo>
                    <a:pt x="474116" y="178307"/>
                  </a:lnTo>
                  <a:lnTo>
                    <a:pt x="47411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12745" y="540969"/>
              <a:ext cx="5869940" cy="217170"/>
            </a:xfrm>
            <a:custGeom>
              <a:avLst/>
              <a:gdLst/>
              <a:ahLst/>
              <a:cxnLst/>
              <a:rect l="l" t="t" r="r" b="b"/>
              <a:pathLst>
                <a:path w="5869940" h="217170">
                  <a:moveTo>
                    <a:pt x="5869823" y="11"/>
                  </a:moveTo>
                  <a:lnTo>
                    <a:pt x="10" y="-5"/>
                  </a:lnTo>
                  <a:lnTo>
                    <a:pt x="10" y="216706"/>
                  </a:lnTo>
                  <a:lnTo>
                    <a:pt x="5869823" y="216724"/>
                  </a:lnTo>
                  <a:lnTo>
                    <a:pt x="5869823" y="1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39912" y="1591708"/>
            <a:ext cx="9613900" cy="4978400"/>
            <a:chOff x="539912" y="1591708"/>
            <a:chExt cx="9613900" cy="4978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912" y="1591708"/>
              <a:ext cx="9613900" cy="49784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19069" y="3304794"/>
              <a:ext cx="1021715" cy="1177925"/>
            </a:xfrm>
            <a:custGeom>
              <a:avLst/>
              <a:gdLst/>
              <a:ahLst/>
              <a:cxnLst/>
              <a:rect l="l" t="t" r="r" b="b"/>
              <a:pathLst>
                <a:path w="1021714" h="1177925">
                  <a:moveTo>
                    <a:pt x="4701" y="-3"/>
                  </a:moveTo>
                  <a:lnTo>
                    <a:pt x="2" y="62734"/>
                  </a:lnTo>
                  <a:lnTo>
                    <a:pt x="16893" y="48256"/>
                  </a:lnTo>
                  <a:lnTo>
                    <a:pt x="987551" y="1177416"/>
                  </a:lnTo>
                  <a:lnTo>
                    <a:pt x="1021333" y="1148460"/>
                  </a:lnTo>
                  <a:lnTo>
                    <a:pt x="50548" y="19300"/>
                  </a:lnTo>
                  <a:lnTo>
                    <a:pt x="67439" y="4695"/>
                  </a:lnTo>
                  <a:lnTo>
                    <a:pt x="4701" y="-3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19069" y="3304794"/>
              <a:ext cx="1021715" cy="1177925"/>
            </a:xfrm>
            <a:custGeom>
              <a:avLst/>
              <a:gdLst/>
              <a:ahLst/>
              <a:cxnLst/>
              <a:rect l="l" t="t" r="r" b="b"/>
              <a:pathLst>
                <a:path w="1021714" h="1177925">
                  <a:moveTo>
                    <a:pt x="4701" y="-3"/>
                  </a:moveTo>
                  <a:lnTo>
                    <a:pt x="2" y="62734"/>
                  </a:lnTo>
                  <a:lnTo>
                    <a:pt x="16893" y="48256"/>
                  </a:lnTo>
                  <a:lnTo>
                    <a:pt x="987551" y="1177416"/>
                  </a:lnTo>
                  <a:lnTo>
                    <a:pt x="1021333" y="1148460"/>
                  </a:lnTo>
                  <a:lnTo>
                    <a:pt x="50548" y="19300"/>
                  </a:lnTo>
                  <a:lnTo>
                    <a:pt x="67439" y="4695"/>
                  </a:lnTo>
                  <a:lnTo>
                    <a:pt x="4701" y="-3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7263" y="3306699"/>
              <a:ext cx="1021715" cy="1177925"/>
            </a:xfrm>
            <a:custGeom>
              <a:avLst/>
              <a:gdLst/>
              <a:ahLst/>
              <a:cxnLst/>
              <a:rect l="l" t="t" r="r" b="b"/>
              <a:pathLst>
                <a:path w="1021715" h="1177925">
                  <a:moveTo>
                    <a:pt x="4701" y="6"/>
                  </a:moveTo>
                  <a:lnTo>
                    <a:pt x="2" y="62744"/>
                  </a:lnTo>
                  <a:lnTo>
                    <a:pt x="16893" y="48266"/>
                  </a:lnTo>
                  <a:lnTo>
                    <a:pt x="987551" y="1177426"/>
                  </a:lnTo>
                  <a:lnTo>
                    <a:pt x="1021333" y="1148470"/>
                  </a:lnTo>
                  <a:lnTo>
                    <a:pt x="50548" y="19310"/>
                  </a:lnTo>
                  <a:lnTo>
                    <a:pt x="67439" y="4705"/>
                  </a:lnTo>
                  <a:lnTo>
                    <a:pt x="4701" y="6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7263" y="3306699"/>
              <a:ext cx="1021715" cy="1177925"/>
            </a:xfrm>
            <a:custGeom>
              <a:avLst/>
              <a:gdLst/>
              <a:ahLst/>
              <a:cxnLst/>
              <a:rect l="l" t="t" r="r" b="b"/>
              <a:pathLst>
                <a:path w="1021715" h="1177925">
                  <a:moveTo>
                    <a:pt x="4701" y="6"/>
                  </a:moveTo>
                  <a:lnTo>
                    <a:pt x="2" y="62744"/>
                  </a:lnTo>
                  <a:lnTo>
                    <a:pt x="16893" y="48266"/>
                  </a:lnTo>
                  <a:lnTo>
                    <a:pt x="987551" y="1177426"/>
                  </a:lnTo>
                  <a:lnTo>
                    <a:pt x="1021333" y="1148470"/>
                  </a:lnTo>
                  <a:lnTo>
                    <a:pt x="50548" y="19310"/>
                  </a:lnTo>
                  <a:lnTo>
                    <a:pt x="67439" y="4705"/>
                  </a:lnTo>
                  <a:lnTo>
                    <a:pt x="4701" y="6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62775" y="4498721"/>
            <a:ext cx="3076575" cy="563616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35"/>
              </a:spcBef>
            </a:pPr>
            <a:r>
              <a:rPr sz="1100" b="1" dirty="0">
                <a:latin typeface="Comic Sans MS" panose="030F0702030302020204" pitchFamily="66" charset="0"/>
                <a:cs typeface="Calibri"/>
              </a:rPr>
              <a:t>Allegare,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quando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necessario,</a:t>
            </a:r>
            <a:r>
              <a:rPr sz="11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file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in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formato</a:t>
            </a:r>
            <a:r>
              <a:rPr sz="11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PDF</a:t>
            </a:r>
            <a:endParaRPr sz="1100" dirty="0">
              <a:latin typeface="Comic Sans MS" panose="030F0702030302020204" pitchFamily="66" charset="0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130"/>
              </a:spcBef>
            </a:pPr>
            <a:r>
              <a:rPr sz="1100" b="1" dirty="0">
                <a:latin typeface="Comic Sans MS" panose="030F0702030302020204" pitchFamily="66" charset="0"/>
                <a:cs typeface="Calibri"/>
              </a:rPr>
              <a:t>a</a:t>
            </a:r>
            <a:r>
              <a:rPr sz="1100" b="1" spc="7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giustificazione/completamento</a:t>
            </a:r>
            <a:r>
              <a:rPr sz="1100" b="1" spc="7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dell’istanza</a:t>
            </a:r>
            <a:endParaRPr sz="11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00375" y="5422646"/>
            <a:ext cx="2714625" cy="573746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26034" rIns="0" bIns="0" rtlCol="0">
            <a:spAutoFit/>
          </a:bodyPr>
          <a:lstStyle/>
          <a:p>
            <a:pPr marL="427355" marR="209550" indent="-210820" algn="ctr">
              <a:lnSpc>
                <a:spcPct val="110000"/>
              </a:lnSpc>
              <a:spcBef>
                <a:spcPts val="204"/>
              </a:spcBef>
            </a:pPr>
            <a:r>
              <a:rPr sz="1100" b="1" dirty="0">
                <a:latin typeface="Comic Sans MS" panose="030F0702030302020204" pitchFamily="66" charset="0"/>
                <a:cs typeface="Calibri"/>
              </a:rPr>
              <a:t>Nella</a:t>
            </a:r>
            <a:r>
              <a:rPr sz="11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sezione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“Descrizione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dell’Istanza”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ripetere</a:t>
            </a:r>
            <a:r>
              <a:rPr sz="1100" b="1" spc="-5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l’oggetto</a:t>
            </a:r>
            <a:r>
              <a:rPr sz="11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della</a:t>
            </a:r>
            <a:r>
              <a:rPr sz="11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richiesta</a:t>
            </a:r>
            <a:endParaRPr sz="1100" dirty="0"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01544" y="1739646"/>
            <a:ext cx="6979284" cy="3556000"/>
            <a:chOff x="2701544" y="1739646"/>
            <a:chExt cx="6979284" cy="3556000"/>
          </a:xfrm>
        </p:grpSpPr>
        <p:sp>
          <p:nvSpPr>
            <p:cNvPr id="15" name="object 15"/>
            <p:cNvSpPr/>
            <p:nvPr/>
          </p:nvSpPr>
          <p:spPr>
            <a:xfrm>
              <a:off x="2707894" y="3801237"/>
              <a:ext cx="1288415" cy="1487805"/>
            </a:xfrm>
            <a:custGeom>
              <a:avLst/>
              <a:gdLst/>
              <a:ahLst/>
              <a:cxnLst/>
              <a:rect l="l" t="t" r="r" b="b"/>
              <a:pathLst>
                <a:path w="1288414" h="1487804">
                  <a:moveTo>
                    <a:pt x="4827" y="-5"/>
                  </a:moveTo>
                  <a:lnTo>
                    <a:pt x="1" y="63621"/>
                  </a:lnTo>
                  <a:lnTo>
                    <a:pt x="17019" y="48890"/>
                  </a:lnTo>
                  <a:lnTo>
                    <a:pt x="1253994" y="1487676"/>
                  </a:lnTo>
                  <a:lnTo>
                    <a:pt x="1288157" y="1458339"/>
                  </a:lnTo>
                  <a:lnTo>
                    <a:pt x="51309" y="19553"/>
                  </a:lnTo>
                  <a:lnTo>
                    <a:pt x="68327" y="4821"/>
                  </a:lnTo>
                  <a:lnTo>
                    <a:pt x="4827" y="-5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07894" y="3801237"/>
              <a:ext cx="1288415" cy="1487805"/>
            </a:xfrm>
            <a:custGeom>
              <a:avLst/>
              <a:gdLst/>
              <a:ahLst/>
              <a:cxnLst/>
              <a:rect l="l" t="t" r="r" b="b"/>
              <a:pathLst>
                <a:path w="1288414" h="1487804">
                  <a:moveTo>
                    <a:pt x="4827" y="-5"/>
                  </a:moveTo>
                  <a:lnTo>
                    <a:pt x="1" y="63621"/>
                  </a:lnTo>
                  <a:lnTo>
                    <a:pt x="17019" y="48890"/>
                  </a:lnTo>
                  <a:lnTo>
                    <a:pt x="1253994" y="1487676"/>
                  </a:lnTo>
                  <a:lnTo>
                    <a:pt x="1288157" y="1458339"/>
                  </a:lnTo>
                  <a:lnTo>
                    <a:pt x="51309" y="19553"/>
                  </a:lnTo>
                  <a:lnTo>
                    <a:pt x="68327" y="4821"/>
                  </a:lnTo>
                  <a:lnTo>
                    <a:pt x="4827" y="-5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001125" y="1742821"/>
              <a:ext cx="676275" cy="66675"/>
            </a:xfrm>
            <a:custGeom>
              <a:avLst/>
              <a:gdLst/>
              <a:ahLst/>
              <a:cxnLst/>
              <a:rect l="l" t="t" r="r" b="b"/>
              <a:pathLst>
                <a:path w="676275" h="66675">
                  <a:moveTo>
                    <a:pt x="676282" y="15"/>
                  </a:moveTo>
                  <a:lnTo>
                    <a:pt x="7" y="13"/>
                  </a:lnTo>
                  <a:lnTo>
                    <a:pt x="7" y="66688"/>
                  </a:lnTo>
                  <a:lnTo>
                    <a:pt x="676282" y="66690"/>
                  </a:lnTo>
                  <a:lnTo>
                    <a:pt x="676282" y="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001125" y="1742821"/>
              <a:ext cx="676275" cy="66675"/>
            </a:xfrm>
            <a:custGeom>
              <a:avLst/>
              <a:gdLst/>
              <a:ahLst/>
              <a:cxnLst/>
              <a:rect l="l" t="t" r="r" b="b"/>
              <a:pathLst>
                <a:path w="676275" h="66675">
                  <a:moveTo>
                    <a:pt x="7" y="66688"/>
                  </a:moveTo>
                  <a:lnTo>
                    <a:pt x="676282" y="66690"/>
                  </a:lnTo>
                  <a:lnTo>
                    <a:pt x="676282" y="15"/>
                  </a:lnTo>
                  <a:lnTo>
                    <a:pt x="7" y="13"/>
                  </a:lnTo>
                  <a:lnTo>
                    <a:pt x="7" y="666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95675" y="2761996"/>
              <a:ext cx="990600" cy="45085"/>
            </a:xfrm>
            <a:custGeom>
              <a:avLst/>
              <a:gdLst/>
              <a:ahLst/>
              <a:cxnLst/>
              <a:rect l="l" t="t" r="r" b="b"/>
              <a:pathLst>
                <a:path w="990600" h="45085">
                  <a:moveTo>
                    <a:pt x="990604" y="0"/>
                  </a:moveTo>
                  <a:lnTo>
                    <a:pt x="4" y="-2"/>
                  </a:lnTo>
                  <a:lnTo>
                    <a:pt x="4" y="45082"/>
                  </a:lnTo>
                  <a:lnTo>
                    <a:pt x="990604" y="45085"/>
                  </a:lnTo>
                  <a:lnTo>
                    <a:pt x="990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95675" y="2761996"/>
              <a:ext cx="990600" cy="45085"/>
            </a:xfrm>
            <a:custGeom>
              <a:avLst/>
              <a:gdLst/>
              <a:ahLst/>
              <a:cxnLst/>
              <a:rect l="l" t="t" r="r" b="b"/>
              <a:pathLst>
                <a:path w="990600" h="45085">
                  <a:moveTo>
                    <a:pt x="4" y="45082"/>
                  </a:moveTo>
                  <a:lnTo>
                    <a:pt x="990604" y="45085"/>
                  </a:lnTo>
                  <a:lnTo>
                    <a:pt x="990604" y="0"/>
                  </a:lnTo>
                  <a:lnTo>
                    <a:pt x="4" y="-2"/>
                  </a:lnTo>
                  <a:lnTo>
                    <a:pt x="4" y="45082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05450" y="2761996"/>
              <a:ext cx="847725" cy="45085"/>
            </a:xfrm>
            <a:custGeom>
              <a:avLst/>
              <a:gdLst/>
              <a:ahLst/>
              <a:cxnLst/>
              <a:rect l="l" t="t" r="r" b="b"/>
              <a:pathLst>
                <a:path w="847725" h="45085">
                  <a:moveTo>
                    <a:pt x="847729" y="5"/>
                  </a:moveTo>
                  <a:lnTo>
                    <a:pt x="4" y="3"/>
                  </a:lnTo>
                  <a:lnTo>
                    <a:pt x="4" y="45088"/>
                  </a:lnTo>
                  <a:lnTo>
                    <a:pt x="847729" y="45090"/>
                  </a:lnTo>
                  <a:lnTo>
                    <a:pt x="847729" y="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5450" y="2761996"/>
              <a:ext cx="847725" cy="45085"/>
            </a:xfrm>
            <a:custGeom>
              <a:avLst/>
              <a:gdLst/>
              <a:ahLst/>
              <a:cxnLst/>
              <a:rect l="l" t="t" r="r" b="b"/>
              <a:pathLst>
                <a:path w="847725" h="45085">
                  <a:moveTo>
                    <a:pt x="4" y="45088"/>
                  </a:moveTo>
                  <a:lnTo>
                    <a:pt x="847729" y="45090"/>
                  </a:lnTo>
                  <a:lnTo>
                    <a:pt x="847729" y="5"/>
                  </a:lnTo>
                  <a:lnTo>
                    <a:pt x="4" y="3"/>
                  </a:lnTo>
                  <a:lnTo>
                    <a:pt x="4" y="450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811389" y="2038418"/>
            <a:ext cx="4991100" cy="38023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394970" algn="ctr">
              <a:lnSpc>
                <a:spcPct val="100000"/>
              </a:lnSpc>
              <a:spcBef>
                <a:spcPts val="325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Il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nome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del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compilatore</a:t>
            </a:r>
            <a:r>
              <a:rPr sz="1100" b="1" spc="-4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l’indirizzo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e-mail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appariranno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già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preimpostati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117302" y="2344547"/>
            <a:ext cx="4304665" cy="4400550"/>
            <a:chOff x="2117302" y="2344547"/>
            <a:chExt cx="4304665" cy="4400550"/>
          </a:xfrm>
        </p:grpSpPr>
        <p:sp>
          <p:nvSpPr>
            <p:cNvPr id="25" name="object 25"/>
            <p:cNvSpPr/>
            <p:nvPr/>
          </p:nvSpPr>
          <p:spPr>
            <a:xfrm>
              <a:off x="4670298" y="2350897"/>
              <a:ext cx="214629" cy="375285"/>
            </a:xfrm>
            <a:custGeom>
              <a:avLst/>
              <a:gdLst/>
              <a:ahLst/>
              <a:cxnLst/>
              <a:rect l="l" t="t" r="r" b="b"/>
              <a:pathLst>
                <a:path w="214629" h="375285">
                  <a:moveTo>
                    <a:pt x="181615" y="1"/>
                  </a:moveTo>
                  <a:lnTo>
                    <a:pt x="16514" y="334137"/>
                  </a:lnTo>
                  <a:lnTo>
                    <a:pt x="4" y="326009"/>
                  </a:lnTo>
                  <a:lnTo>
                    <a:pt x="16768" y="375285"/>
                  </a:lnTo>
                  <a:lnTo>
                    <a:pt x="66044" y="358649"/>
                  </a:lnTo>
                  <a:lnTo>
                    <a:pt x="49534" y="350393"/>
                  </a:lnTo>
                  <a:lnTo>
                    <a:pt x="214635" y="16257"/>
                  </a:lnTo>
                  <a:lnTo>
                    <a:pt x="181615" y="1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70298" y="2350897"/>
              <a:ext cx="214629" cy="375285"/>
            </a:xfrm>
            <a:custGeom>
              <a:avLst/>
              <a:gdLst/>
              <a:ahLst/>
              <a:cxnLst/>
              <a:rect l="l" t="t" r="r" b="b"/>
              <a:pathLst>
                <a:path w="214629" h="375285">
                  <a:moveTo>
                    <a:pt x="214635" y="16257"/>
                  </a:moveTo>
                  <a:lnTo>
                    <a:pt x="49534" y="350393"/>
                  </a:lnTo>
                  <a:lnTo>
                    <a:pt x="66044" y="358649"/>
                  </a:lnTo>
                  <a:lnTo>
                    <a:pt x="16768" y="375285"/>
                  </a:lnTo>
                  <a:lnTo>
                    <a:pt x="4" y="326009"/>
                  </a:lnTo>
                  <a:lnTo>
                    <a:pt x="16514" y="334137"/>
                  </a:lnTo>
                  <a:lnTo>
                    <a:pt x="181615" y="1"/>
                  </a:lnTo>
                  <a:lnTo>
                    <a:pt x="214635" y="16257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69661" y="2373122"/>
              <a:ext cx="240029" cy="367030"/>
            </a:xfrm>
            <a:custGeom>
              <a:avLst/>
              <a:gdLst/>
              <a:ahLst/>
              <a:cxnLst/>
              <a:rect l="l" t="t" r="r" b="b"/>
              <a:pathLst>
                <a:path w="240029" h="367030">
                  <a:moveTo>
                    <a:pt x="26548" y="2"/>
                  </a:moveTo>
                  <a:lnTo>
                    <a:pt x="5" y="16004"/>
                  </a:lnTo>
                  <a:lnTo>
                    <a:pt x="199648" y="347855"/>
                  </a:lnTo>
                  <a:lnTo>
                    <a:pt x="186313" y="355856"/>
                  </a:lnTo>
                  <a:lnTo>
                    <a:pt x="229112" y="366525"/>
                  </a:lnTo>
                  <a:lnTo>
                    <a:pt x="239653" y="323853"/>
                  </a:lnTo>
                  <a:lnTo>
                    <a:pt x="226318" y="331854"/>
                  </a:lnTo>
                  <a:lnTo>
                    <a:pt x="26548" y="2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169661" y="2373122"/>
              <a:ext cx="240029" cy="367030"/>
            </a:xfrm>
            <a:custGeom>
              <a:avLst/>
              <a:gdLst/>
              <a:ahLst/>
              <a:cxnLst/>
              <a:rect l="l" t="t" r="r" b="b"/>
              <a:pathLst>
                <a:path w="240029" h="367030">
                  <a:moveTo>
                    <a:pt x="186313" y="355856"/>
                  </a:moveTo>
                  <a:lnTo>
                    <a:pt x="199648" y="347855"/>
                  </a:lnTo>
                  <a:lnTo>
                    <a:pt x="5" y="16004"/>
                  </a:lnTo>
                  <a:lnTo>
                    <a:pt x="26548" y="2"/>
                  </a:lnTo>
                  <a:lnTo>
                    <a:pt x="226318" y="331854"/>
                  </a:lnTo>
                  <a:lnTo>
                    <a:pt x="239653" y="323853"/>
                  </a:lnTo>
                  <a:lnTo>
                    <a:pt x="229112" y="366525"/>
                  </a:lnTo>
                  <a:lnTo>
                    <a:pt x="186313" y="355856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7302" y="2715703"/>
              <a:ext cx="645777" cy="13765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9172" y="6579858"/>
              <a:ext cx="1257300" cy="1651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61791" y="2726292"/>
              <a:ext cx="1090411" cy="13765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94403" y="2734839"/>
              <a:ext cx="927100" cy="13970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029075" y="4498721"/>
            <a:ext cx="2714625" cy="61912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309880" marR="494030" indent="104139" algn="ctr">
              <a:lnSpc>
                <a:spcPct val="110000"/>
              </a:lnSpc>
              <a:spcBef>
                <a:spcPts val="535"/>
              </a:spcBef>
            </a:pPr>
            <a:r>
              <a:rPr sz="1100" b="1" dirty="0">
                <a:latin typeface="Comic Sans MS" panose="030F0702030302020204" pitchFamily="66" charset="0"/>
                <a:cs typeface="Calibri"/>
              </a:rPr>
              <a:t>Selezionare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il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tipo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istanza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scegliendo</a:t>
            </a:r>
            <a:r>
              <a:rPr sz="11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tra</a:t>
            </a:r>
            <a:r>
              <a:rPr sz="11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le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latin typeface="Comic Sans MS" panose="030F0702030302020204" pitchFamily="66" charset="0"/>
                <a:cs typeface="Calibri"/>
              </a:rPr>
              <a:t>opzioni</a:t>
            </a:r>
            <a:r>
              <a:rPr sz="11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latin typeface="Comic Sans MS" panose="030F0702030302020204" pitchFamily="66" charset="0"/>
                <a:cs typeface="Calibri"/>
              </a:rPr>
              <a:t>indicate</a:t>
            </a:r>
            <a:endParaRPr sz="11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00047" y="519174"/>
            <a:ext cx="6268720" cy="443711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CLICCANDO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SU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“NUOVA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ISTANZA”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VERRA'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VISUALIZZATA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LA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SEGUENTE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SCHERMATA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429375" y="5784596"/>
            <a:ext cx="2943225" cy="382156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99695" algn="ctr">
              <a:lnSpc>
                <a:spcPct val="100000"/>
              </a:lnSpc>
              <a:spcBef>
                <a:spcPts val="340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</a:t>
            </a:r>
            <a:r>
              <a:rPr sz="1100" b="1" spc="-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questo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punto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procedere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con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“Inoltra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Istanza”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2648" y="540968"/>
            <a:ext cx="9470390" cy="433705"/>
          </a:xfrm>
          <a:custGeom>
            <a:avLst/>
            <a:gdLst/>
            <a:ahLst/>
            <a:cxnLst/>
            <a:rect l="l" t="t" r="r" b="b"/>
            <a:pathLst>
              <a:path w="9470390" h="433705">
                <a:moveTo>
                  <a:pt x="9469882" y="25"/>
                </a:moveTo>
                <a:lnTo>
                  <a:pt x="0" y="0"/>
                </a:lnTo>
                <a:lnTo>
                  <a:pt x="0" y="216712"/>
                </a:lnTo>
                <a:lnTo>
                  <a:pt x="795782" y="216725"/>
                </a:lnTo>
                <a:lnTo>
                  <a:pt x="795782" y="433120"/>
                </a:lnTo>
                <a:lnTo>
                  <a:pt x="8672703" y="433146"/>
                </a:lnTo>
                <a:lnTo>
                  <a:pt x="8672703" y="216738"/>
                </a:lnTo>
                <a:lnTo>
                  <a:pt x="9469882" y="216738"/>
                </a:lnTo>
                <a:lnTo>
                  <a:pt x="9469882" y="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912" y="1752640"/>
            <a:ext cx="9601200" cy="4622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876925" y="4894198"/>
            <a:ext cx="3867150" cy="150413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25095" marR="119380" indent="635" algn="ctr">
              <a:lnSpc>
                <a:spcPct val="109900"/>
              </a:lnSpc>
              <a:spcBef>
                <a:spcPts val="200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Completare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dati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necessari: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Numero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giorni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–</a:t>
            </a:r>
            <a:r>
              <a:rPr sz="1100" b="1" spc="-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Data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inizio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fine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ecc.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nel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caso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dei</a:t>
            </a:r>
            <a:r>
              <a:rPr sz="1100" b="1" spc="-3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permessi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retribuiti</a:t>
            </a:r>
            <a:r>
              <a:rPr sz="1100" b="1" spc="-3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specificare,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nella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sezione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“Dichiarazione</a:t>
            </a:r>
            <a:r>
              <a:rPr sz="1100" b="1" spc="-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autocertificazione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L.</a:t>
            </a:r>
            <a:r>
              <a:rPr sz="1100" b="1" spc="-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440/2000”</a:t>
            </a:r>
            <a:r>
              <a:rPr sz="1100" b="1" spc="-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il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motivo 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del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permesso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(motivo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da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indicare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non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forma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generica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ma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maniera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tale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che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possa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eventualmente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essere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verificato) Successivamente</a:t>
            </a:r>
            <a:r>
              <a:rPr sz="1100" b="1" spc="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procedere</a:t>
            </a:r>
            <a:r>
              <a:rPr sz="1100" b="1" spc="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con</a:t>
            </a:r>
            <a:r>
              <a:rPr sz="1100" b="1" spc="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“Inoltra</a:t>
            </a:r>
            <a:r>
              <a:rPr sz="1100" b="1" spc="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Istanza”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117303" y="1892554"/>
            <a:ext cx="7449184" cy="4673600"/>
            <a:chOff x="2117303" y="1892554"/>
            <a:chExt cx="7449184" cy="4673600"/>
          </a:xfrm>
        </p:grpSpPr>
        <p:sp>
          <p:nvSpPr>
            <p:cNvPr id="6" name="object 6"/>
            <p:cNvSpPr/>
            <p:nvPr/>
          </p:nvSpPr>
          <p:spPr>
            <a:xfrm>
              <a:off x="3457575" y="2562479"/>
              <a:ext cx="1009650" cy="76200"/>
            </a:xfrm>
            <a:custGeom>
              <a:avLst/>
              <a:gdLst/>
              <a:ahLst/>
              <a:cxnLst/>
              <a:rect l="l" t="t" r="r" b="b"/>
              <a:pathLst>
                <a:path w="1009650" h="76200">
                  <a:moveTo>
                    <a:pt x="1009654" y="0"/>
                  </a:moveTo>
                  <a:lnTo>
                    <a:pt x="4" y="-2"/>
                  </a:lnTo>
                  <a:lnTo>
                    <a:pt x="4" y="76197"/>
                  </a:lnTo>
                  <a:lnTo>
                    <a:pt x="1009654" y="76200"/>
                  </a:lnTo>
                  <a:lnTo>
                    <a:pt x="10096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57575" y="2562479"/>
              <a:ext cx="1009650" cy="76200"/>
            </a:xfrm>
            <a:custGeom>
              <a:avLst/>
              <a:gdLst/>
              <a:ahLst/>
              <a:cxnLst/>
              <a:rect l="l" t="t" r="r" b="b"/>
              <a:pathLst>
                <a:path w="1009650" h="76200">
                  <a:moveTo>
                    <a:pt x="4" y="76197"/>
                  </a:moveTo>
                  <a:lnTo>
                    <a:pt x="1009654" y="76200"/>
                  </a:lnTo>
                  <a:lnTo>
                    <a:pt x="1009654" y="0"/>
                  </a:lnTo>
                  <a:lnTo>
                    <a:pt x="4" y="-2"/>
                  </a:lnTo>
                  <a:lnTo>
                    <a:pt x="4" y="76197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76874" y="2562479"/>
              <a:ext cx="800100" cy="76200"/>
            </a:xfrm>
            <a:custGeom>
              <a:avLst/>
              <a:gdLst/>
              <a:ahLst/>
              <a:cxnLst/>
              <a:rect l="l" t="t" r="r" b="b"/>
              <a:pathLst>
                <a:path w="800100" h="76200">
                  <a:moveTo>
                    <a:pt x="800104" y="5"/>
                  </a:moveTo>
                  <a:lnTo>
                    <a:pt x="4" y="3"/>
                  </a:lnTo>
                  <a:lnTo>
                    <a:pt x="4" y="76203"/>
                  </a:lnTo>
                  <a:lnTo>
                    <a:pt x="800104" y="76205"/>
                  </a:lnTo>
                  <a:lnTo>
                    <a:pt x="800104" y="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76874" y="2562479"/>
              <a:ext cx="800100" cy="76200"/>
            </a:xfrm>
            <a:custGeom>
              <a:avLst/>
              <a:gdLst/>
              <a:ahLst/>
              <a:cxnLst/>
              <a:rect l="l" t="t" r="r" b="b"/>
              <a:pathLst>
                <a:path w="800100" h="76200">
                  <a:moveTo>
                    <a:pt x="4" y="76203"/>
                  </a:moveTo>
                  <a:lnTo>
                    <a:pt x="800104" y="76205"/>
                  </a:lnTo>
                  <a:lnTo>
                    <a:pt x="800104" y="5"/>
                  </a:lnTo>
                  <a:lnTo>
                    <a:pt x="4" y="3"/>
                  </a:lnTo>
                  <a:lnTo>
                    <a:pt x="4" y="76203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4924" y="1895729"/>
              <a:ext cx="638175" cy="66675"/>
            </a:xfrm>
            <a:custGeom>
              <a:avLst/>
              <a:gdLst/>
              <a:ahLst/>
              <a:cxnLst/>
              <a:rect l="l" t="t" r="r" b="b"/>
              <a:pathLst>
                <a:path w="638175" h="66675">
                  <a:moveTo>
                    <a:pt x="638181" y="15"/>
                  </a:moveTo>
                  <a:lnTo>
                    <a:pt x="6" y="13"/>
                  </a:lnTo>
                  <a:lnTo>
                    <a:pt x="6" y="66688"/>
                  </a:lnTo>
                  <a:lnTo>
                    <a:pt x="638181" y="66690"/>
                  </a:lnTo>
                  <a:lnTo>
                    <a:pt x="638181" y="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00643" y="1895742"/>
              <a:ext cx="4363085" cy="4600575"/>
            </a:xfrm>
            <a:custGeom>
              <a:avLst/>
              <a:gdLst/>
              <a:ahLst/>
              <a:cxnLst/>
              <a:rect l="l" t="t" r="r" b="b"/>
              <a:pathLst>
                <a:path w="4363084" h="4600575">
                  <a:moveTo>
                    <a:pt x="3724288" y="66675"/>
                  </a:moveTo>
                  <a:lnTo>
                    <a:pt x="4362463" y="66676"/>
                  </a:lnTo>
                  <a:lnTo>
                    <a:pt x="4362463" y="1"/>
                  </a:lnTo>
                  <a:lnTo>
                    <a:pt x="3724288" y="0"/>
                  </a:lnTo>
                  <a:lnTo>
                    <a:pt x="3724288" y="66675"/>
                  </a:lnTo>
                  <a:close/>
                </a:path>
                <a:path w="4363084" h="4600575">
                  <a:moveTo>
                    <a:pt x="0" y="4600551"/>
                  </a:moveTo>
                  <a:lnTo>
                    <a:pt x="971550" y="4600554"/>
                  </a:lnTo>
                  <a:lnTo>
                    <a:pt x="971550" y="4533879"/>
                  </a:lnTo>
                  <a:lnTo>
                    <a:pt x="0" y="4533876"/>
                  </a:lnTo>
                  <a:lnTo>
                    <a:pt x="0" y="460055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47950" y="3867404"/>
              <a:ext cx="3019425" cy="66675"/>
            </a:xfrm>
            <a:custGeom>
              <a:avLst/>
              <a:gdLst/>
              <a:ahLst/>
              <a:cxnLst/>
              <a:rect l="l" t="t" r="r" b="b"/>
              <a:pathLst>
                <a:path w="3019425" h="66675">
                  <a:moveTo>
                    <a:pt x="3019425" y="3"/>
                  </a:moveTo>
                  <a:lnTo>
                    <a:pt x="0" y="-5"/>
                  </a:lnTo>
                  <a:lnTo>
                    <a:pt x="0" y="66669"/>
                  </a:lnTo>
                  <a:lnTo>
                    <a:pt x="3019425" y="66678"/>
                  </a:lnTo>
                  <a:lnTo>
                    <a:pt x="3019425" y="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47950" y="3867404"/>
              <a:ext cx="3019425" cy="66675"/>
            </a:xfrm>
            <a:custGeom>
              <a:avLst/>
              <a:gdLst/>
              <a:ahLst/>
              <a:cxnLst/>
              <a:rect l="l" t="t" r="r" b="b"/>
              <a:pathLst>
                <a:path w="3019425" h="66675">
                  <a:moveTo>
                    <a:pt x="0" y="66669"/>
                  </a:moveTo>
                  <a:lnTo>
                    <a:pt x="3019425" y="66678"/>
                  </a:lnTo>
                  <a:lnTo>
                    <a:pt x="3019425" y="3"/>
                  </a:lnTo>
                  <a:lnTo>
                    <a:pt x="0" y="-5"/>
                  </a:lnTo>
                  <a:lnTo>
                    <a:pt x="0" y="6666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7303" y="2531692"/>
              <a:ext cx="558800" cy="1270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2790" y="2573980"/>
              <a:ext cx="558800" cy="1270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8244" y="6400501"/>
              <a:ext cx="1257300" cy="1651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99948" y="519174"/>
            <a:ext cx="9495155" cy="1090042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IN</a:t>
            </a:r>
            <a:r>
              <a:rPr sz="1400" b="1" spc="-5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FUNZIONE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DELLA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TIPOLOGIA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RICHIESTA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ASSENZA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OCCORRERA’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INSERIRE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E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COMPLETARE</a:t>
            </a:r>
            <a:r>
              <a:rPr sz="1400" b="1" spc="-4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LE</a:t>
            </a:r>
            <a:r>
              <a:rPr sz="1400" b="1" spc="-5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INFORMAZIONI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NECESSARIE</a:t>
            </a:r>
            <a:endParaRPr sz="1400" dirty="0">
              <a:latin typeface="Comic Sans MS" panose="030F0702030302020204" pitchFamily="66" charset="0"/>
              <a:cs typeface="Calibri"/>
            </a:endParaRPr>
          </a:p>
          <a:p>
            <a:pPr marL="808355" algn="ctr">
              <a:lnSpc>
                <a:spcPct val="100000"/>
              </a:lnSpc>
              <a:spcBef>
                <a:spcPts val="30"/>
              </a:spcBef>
            </a:pPr>
            <a:endParaRPr lang="it-IT" sz="1400" b="1" dirty="0">
              <a:latin typeface="Comic Sans MS" panose="030F0702030302020204" pitchFamily="66" charset="0"/>
              <a:cs typeface="Calibri"/>
            </a:endParaRPr>
          </a:p>
          <a:p>
            <a:pPr marL="808355" algn="ctr">
              <a:lnSpc>
                <a:spcPct val="100000"/>
              </a:lnSpc>
              <a:spcBef>
                <a:spcPts val="3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NEL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CASO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RICHIESTA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DI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PERMESSI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RETRIBUITI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AD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ESEMPIO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SI</a:t>
            </a:r>
            <a:r>
              <a:rPr sz="1400" b="1" spc="-4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PRESENTERA’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LA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SEGUENTE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SCHERMATA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19781" y="782040"/>
            <a:ext cx="460375" cy="178435"/>
          </a:xfrm>
          <a:custGeom>
            <a:avLst/>
            <a:gdLst/>
            <a:ahLst/>
            <a:cxnLst/>
            <a:rect l="l" t="t" r="r" b="b"/>
            <a:pathLst>
              <a:path w="460375" h="178434">
                <a:moveTo>
                  <a:pt x="460209" y="0"/>
                </a:moveTo>
                <a:lnTo>
                  <a:pt x="0" y="0"/>
                </a:lnTo>
                <a:lnTo>
                  <a:pt x="0" y="178320"/>
                </a:lnTo>
                <a:lnTo>
                  <a:pt x="460209" y="178320"/>
                </a:lnTo>
                <a:lnTo>
                  <a:pt x="46020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84858" y="540968"/>
            <a:ext cx="7125970" cy="433705"/>
          </a:xfrm>
          <a:custGeom>
            <a:avLst/>
            <a:gdLst/>
            <a:ahLst/>
            <a:cxnLst/>
            <a:rect l="l" t="t" r="r" b="b"/>
            <a:pathLst>
              <a:path w="7125970" h="433705">
                <a:moveTo>
                  <a:pt x="6186805" y="12"/>
                </a:moveTo>
                <a:lnTo>
                  <a:pt x="938784" y="0"/>
                </a:lnTo>
                <a:lnTo>
                  <a:pt x="938784" y="216712"/>
                </a:lnTo>
                <a:lnTo>
                  <a:pt x="6186805" y="216725"/>
                </a:lnTo>
                <a:lnTo>
                  <a:pt x="6186805" y="12"/>
                </a:lnTo>
                <a:close/>
              </a:path>
              <a:path w="7125970" h="433705">
                <a:moveTo>
                  <a:pt x="7125589" y="216738"/>
                </a:moveTo>
                <a:lnTo>
                  <a:pt x="0" y="216712"/>
                </a:lnTo>
                <a:lnTo>
                  <a:pt x="0" y="433120"/>
                </a:lnTo>
                <a:lnTo>
                  <a:pt x="7125589" y="433146"/>
                </a:lnTo>
                <a:lnTo>
                  <a:pt x="7125589" y="21673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68368" y="519175"/>
            <a:ext cx="7524750" cy="875432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12700" rIns="0" bIns="0" rtlCol="0">
            <a:spAutoFit/>
          </a:bodyPr>
          <a:lstStyle/>
          <a:p>
            <a:pPr marL="955040" algn="ctr">
              <a:lnSpc>
                <a:spcPts val="1650"/>
              </a:lnSpc>
              <a:spcBef>
                <a:spcPts val="100"/>
              </a:spcBef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L’ISTANZA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RISULTERA’</a:t>
            </a:r>
            <a:r>
              <a:rPr sz="1400" b="1" spc="-3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QUESTO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PUNTO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REGOLARMENTE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TRASMESSA</a:t>
            </a:r>
            <a:endParaRPr sz="1400" dirty="0">
              <a:latin typeface="Comic Sans MS" panose="030F0702030302020204" pitchFamily="66" charset="0"/>
              <a:cs typeface="Calibri"/>
            </a:endParaRPr>
          </a:p>
          <a:p>
            <a:pPr marL="12700" algn="ctr">
              <a:lnSpc>
                <a:spcPts val="1650"/>
              </a:lnSpc>
            </a:pPr>
            <a:r>
              <a:rPr sz="1400" b="1" spc="-10" dirty="0">
                <a:latin typeface="Comic Sans MS" panose="030F0702030302020204" pitchFamily="66" charset="0"/>
                <a:cs typeface="Calibri"/>
              </a:rPr>
              <a:t>ACCEDENDO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ALLA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SEZIONE</a:t>
            </a:r>
            <a:r>
              <a:rPr sz="1400" b="1" spc="-2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“ISTANZE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PRESENTATE"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VERRA'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VISUALIZZATA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LA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SEGUENTE</a:t>
            </a:r>
            <a:r>
              <a:rPr sz="1400" b="1" spc="-3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SCHERMATA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912" y="1771931"/>
            <a:ext cx="9613900" cy="47371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628515" y="4448429"/>
            <a:ext cx="4867275" cy="573106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77265" marR="124460" indent="-842010" algn="ctr">
              <a:lnSpc>
                <a:spcPct val="110000"/>
              </a:lnSpc>
              <a:spcBef>
                <a:spcPts val="200"/>
              </a:spcBef>
            </a:pP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In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questa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sezione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sarà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possibile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avere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il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resoconto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di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tutte</a:t>
            </a:r>
            <a:r>
              <a:rPr sz="1100" b="1" spc="-1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le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istanze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presentate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ricercarle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e/o</a:t>
            </a:r>
            <a:r>
              <a:rPr sz="1100" b="1" spc="-3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selezionarle</a:t>
            </a:r>
            <a:r>
              <a:rPr sz="1100" b="1" spc="-4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tramite</a:t>
            </a:r>
            <a:r>
              <a:rPr sz="1100" b="1" spc="-25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gli</a:t>
            </a:r>
            <a:r>
              <a:rPr sz="1100" b="1" spc="-3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appositi</a:t>
            </a:r>
            <a:r>
              <a:rPr sz="1100" b="1" spc="-2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 </a:t>
            </a:r>
            <a:r>
              <a:rPr sz="1100" b="1" spc="-10" dirty="0">
                <a:solidFill>
                  <a:schemeClr val="tx1"/>
                </a:solidFill>
                <a:latin typeface="Comic Sans MS" panose="030F0702030302020204" pitchFamily="66" charset="0"/>
                <a:cs typeface="Calibri"/>
              </a:rPr>
              <a:t>filtri</a:t>
            </a:r>
            <a:endParaRPr sz="1100" dirty="0">
              <a:solidFill>
                <a:schemeClr val="tx1"/>
              </a:solidFill>
              <a:latin typeface="Comic Sans MS" panose="030F0702030302020204" pitchFamily="66" charset="0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118244" y="1911604"/>
            <a:ext cx="4495800" cy="4778375"/>
            <a:chOff x="5118244" y="1911604"/>
            <a:chExt cx="4495800" cy="4778375"/>
          </a:xfrm>
        </p:grpSpPr>
        <p:sp>
          <p:nvSpPr>
            <p:cNvPr id="8" name="object 8"/>
            <p:cNvSpPr/>
            <p:nvPr/>
          </p:nvSpPr>
          <p:spPr>
            <a:xfrm>
              <a:off x="8991600" y="1914779"/>
              <a:ext cx="619125" cy="85725"/>
            </a:xfrm>
            <a:custGeom>
              <a:avLst/>
              <a:gdLst/>
              <a:ahLst/>
              <a:cxnLst/>
              <a:rect l="l" t="t" r="r" b="b"/>
              <a:pathLst>
                <a:path w="619125" h="85725">
                  <a:moveTo>
                    <a:pt x="619131" y="15"/>
                  </a:moveTo>
                  <a:lnTo>
                    <a:pt x="6" y="13"/>
                  </a:lnTo>
                  <a:lnTo>
                    <a:pt x="6" y="85738"/>
                  </a:lnTo>
                  <a:lnTo>
                    <a:pt x="619131" y="85740"/>
                  </a:lnTo>
                  <a:lnTo>
                    <a:pt x="619131" y="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991600" y="1914779"/>
              <a:ext cx="619125" cy="85725"/>
            </a:xfrm>
            <a:custGeom>
              <a:avLst/>
              <a:gdLst/>
              <a:ahLst/>
              <a:cxnLst/>
              <a:rect l="l" t="t" r="r" b="b"/>
              <a:pathLst>
                <a:path w="619125" h="85725">
                  <a:moveTo>
                    <a:pt x="6" y="85738"/>
                  </a:moveTo>
                  <a:lnTo>
                    <a:pt x="619131" y="85740"/>
                  </a:lnTo>
                  <a:lnTo>
                    <a:pt x="619131" y="15"/>
                  </a:lnTo>
                  <a:lnTo>
                    <a:pt x="6" y="13"/>
                  </a:lnTo>
                  <a:lnTo>
                    <a:pt x="6" y="8573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18244" y="6521691"/>
              <a:ext cx="1257300" cy="16808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05612" y="6776504"/>
            <a:ext cx="9518015" cy="336823"/>
          </a:xfrm>
          <a:prstGeom prst="rect">
            <a:avLst/>
          </a:prstGeom>
          <a:solidFill>
            <a:srgbClr val="92D050">
              <a:alpha val="7500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35"/>
              </a:lnSpc>
            </a:pPr>
            <a:r>
              <a:rPr sz="1400" b="1" dirty="0">
                <a:latin typeface="Comic Sans MS" panose="030F0702030302020204" pitchFamily="66" charset="0"/>
                <a:cs typeface="Calibri"/>
              </a:rPr>
              <a:t>INFORMAZIONI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RELATIVE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ALLA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PRATICA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INOLTRATA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VERRANNO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ANCHE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TRASMESSE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SULLA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EMAIL</a:t>
            </a:r>
            <a:r>
              <a:rPr sz="1400" b="1" spc="-20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dirty="0">
                <a:latin typeface="Comic Sans MS" panose="030F0702030302020204" pitchFamily="66" charset="0"/>
                <a:cs typeface="Calibri"/>
              </a:rPr>
              <a:t>PRECEDENTEMENTE</a:t>
            </a:r>
            <a:r>
              <a:rPr sz="1400" b="1" spc="-15" dirty="0">
                <a:latin typeface="Comic Sans MS" panose="030F0702030302020204" pitchFamily="66" charset="0"/>
                <a:cs typeface="Calibri"/>
              </a:rPr>
              <a:t> </a:t>
            </a:r>
            <a:r>
              <a:rPr sz="1400" b="1" spc="-10" dirty="0">
                <a:latin typeface="Comic Sans MS" panose="030F0702030302020204" pitchFamily="66" charset="0"/>
                <a:cs typeface="Calibri"/>
              </a:rPr>
              <a:t>INSERITA</a:t>
            </a:r>
            <a:endParaRPr sz="1400" dirty="0">
              <a:latin typeface="Comic Sans MS" panose="030F0702030302020204" pitchFamily="66" charset="0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395</Words>
  <Application>Microsoft Office PowerPoint</Application>
  <PresentationFormat>Personalizzato</PresentationFormat>
  <Paragraphs>64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Office Theme</vt:lpstr>
      <vt:lpstr>GUIDA PER L’ UTILIZZO DELLO SPORTELLO DIGITALE AXIOS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 UTILIZZO SPORTELLO DIGITALE AXIOS</dc:title>
  <dc:creator>Utente</dc:creator>
  <cp:lastModifiedBy>Utente</cp:lastModifiedBy>
  <cp:revision>8</cp:revision>
  <cp:lastPrinted>2025-09-01T08:33:59Z</cp:lastPrinted>
  <dcterms:created xsi:type="dcterms:W3CDTF">2025-06-20T10:38:34Z</dcterms:created>
  <dcterms:modified xsi:type="dcterms:W3CDTF">2025-09-01T08:56:03Z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2018-01-17T00:00:00Z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2025-06-20T00:00:00Z</vt:filetime>
  </property>
  <property fmtid="{D5CDD505-2E9C-101B-9397-08002B2CF9AE}" pid="5" name="Producer">
    <vt:lpwstr>Microsoft® Word 2016</vt:lpwstr>
  </property>
</Properties>
</file>